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85" r:id="rId1"/>
  </p:sldMasterIdLst>
  <p:notesMasterIdLst>
    <p:notesMasterId r:id="rId14"/>
  </p:notesMasterIdLst>
  <p:handoutMasterIdLst>
    <p:handoutMasterId r:id="rId15"/>
  </p:handoutMasterIdLst>
  <p:sldIdLst>
    <p:sldId id="363" r:id="rId2"/>
    <p:sldId id="384" r:id="rId3"/>
    <p:sldId id="292" r:id="rId4"/>
    <p:sldId id="376" r:id="rId5"/>
    <p:sldId id="377" r:id="rId6"/>
    <p:sldId id="385" r:id="rId7"/>
    <p:sldId id="378" r:id="rId8"/>
    <p:sldId id="380" r:id="rId9"/>
    <p:sldId id="381" r:id="rId10"/>
    <p:sldId id="383" r:id="rId11"/>
    <p:sldId id="382" r:id="rId12"/>
    <p:sldId id="379" r:id="rId13"/>
  </p:sldIdLst>
  <p:sldSz cx="9901238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93">
          <p15:clr>
            <a:srgbClr val="A4A3A4"/>
          </p15:clr>
        </p15:guide>
        <p15:guide id="2" orient="horz" pos="3692">
          <p15:clr>
            <a:srgbClr val="A4A3A4"/>
          </p15:clr>
        </p15:guide>
        <p15:guide id="3" orient="horz" pos="4175">
          <p15:clr>
            <a:srgbClr val="A4A3A4"/>
          </p15:clr>
        </p15:guide>
        <p15:guide id="4" orient="horz" pos="449">
          <p15:clr>
            <a:srgbClr val="A4A3A4"/>
          </p15:clr>
        </p15:guide>
        <p15:guide id="5" orient="horz" pos="3906" userDrawn="1">
          <p15:clr>
            <a:srgbClr val="A4A3A4"/>
          </p15:clr>
        </p15:guide>
        <p15:guide id="6" orient="horz" pos="336">
          <p15:clr>
            <a:srgbClr val="A4A3A4"/>
          </p15:clr>
        </p15:guide>
        <p15:guide id="7" orient="horz" pos="2316">
          <p15:clr>
            <a:srgbClr val="A4A3A4"/>
          </p15:clr>
        </p15:guide>
        <p15:guide id="8" orient="horz" pos="3736">
          <p15:clr>
            <a:srgbClr val="A4A3A4"/>
          </p15:clr>
        </p15:guide>
        <p15:guide id="9" orient="horz" pos="2810">
          <p15:clr>
            <a:srgbClr val="A4A3A4"/>
          </p15:clr>
        </p15:guide>
        <p15:guide id="10" pos="3293">
          <p15:clr>
            <a:srgbClr val="A4A3A4"/>
          </p15:clr>
        </p15:guide>
        <p15:guide id="11" pos="5636">
          <p15:clr>
            <a:srgbClr val="A4A3A4"/>
          </p15:clr>
        </p15:guide>
        <p15:guide id="12" pos="4266">
          <p15:clr>
            <a:srgbClr val="A4A3A4"/>
          </p15:clr>
        </p15:guide>
        <p15:guide id="13" pos="3073">
          <p15:clr>
            <a:srgbClr val="A4A3A4"/>
          </p15:clr>
        </p15:guide>
        <p15:guide id="14" pos="3231">
          <p15:clr>
            <a:srgbClr val="A4A3A4"/>
          </p15:clr>
        </p15:guide>
        <p15:guide id="15" pos="3399">
          <p15:clr>
            <a:srgbClr val="A4A3A4"/>
          </p15:clr>
        </p15:guide>
        <p15:guide id="16" pos="4210">
          <p15:clr>
            <a:srgbClr val="A4A3A4"/>
          </p15:clr>
        </p15:guide>
        <p15:guide id="17" pos="397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ridget Ruffell" initials="BR" lastIdx="2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471AC"/>
    <a:srgbClr val="9AC3CC"/>
    <a:srgbClr val="4E4E4E"/>
    <a:srgbClr val="DA1B2C"/>
    <a:srgbClr val="666666"/>
    <a:srgbClr val="808080"/>
    <a:srgbClr val="28724F"/>
    <a:srgbClr val="F68D2E"/>
    <a:srgbClr val="9E9E9E"/>
    <a:srgbClr val="C4C4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556" autoAdjust="0"/>
    <p:restoredTop sz="94193" autoAdjust="0"/>
  </p:normalViewPr>
  <p:slideViewPr>
    <p:cSldViewPr snapToGrid="0" snapToObjects="1">
      <p:cViewPr varScale="1">
        <p:scale>
          <a:sx n="120" d="100"/>
          <a:sy n="120" d="100"/>
        </p:scale>
        <p:origin x="420" y="80"/>
      </p:cViewPr>
      <p:guideLst>
        <p:guide orient="horz" pos="2393"/>
        <p:guide orient="horz" pos="3692"/>
        <p:guide orient="horz" pos="4175"/>
        <p:guide orient="horz" pos="449"/>
        <p:guide orient="horz" pos="3906"/>
        <p:guide orient="horz" pos="336"/>
        <p:guide orient="horz" pos="2316"/>
        <p:guide orient="horz" pos="3736"/>
        <p:guide orient="horz" pos="2810"/>
        <p:guide pos="3293"/>
        <p:guide pos="5636"/>
        <p:guide pos="4266"/>
        <p:guide pos="3073"/>
        <p:guide pos="3231"/>
        <p:guide pos="3399"/>
        <p:guide pos="4210"/>
        <p:guide pos="397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98" d="100"/>
          <a:sy n="98" d="100"/>
        </p:scale>
        <p:origin x="-3564" y="-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4C6757-CA26-4273-8E02-0B47BE4CBBEA}" type="datetimeFigureOut">
              <a:rPr lang="en-GB" smtClean="0"/>
              <a:t>08/07/2022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728392-E67F-474C-88AC-7C2273DAA89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800749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72E528-21CF-490F-93A1-05A9C3531E46}" type="datetimeFigureOut">
              <a:rPr lang="en-GB" smtClean="0"/>
              <a:t>08/07/2022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54088" y="685800"/>
            <a:ext cx="4949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842417-133D-42BF-B7C8-4C67396B12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430796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37655" y="1122363"/>
            <a:ext cx="7425929" cy="2387600"/>
          </a:xfrm>
        </p:spPr>
        <p:txBody>
          <a:bodyPr anchor="b"/>
          <a:lstStyle>
            <a:lvl1pPr algn="ctr">
              <a:defRPr sz="4873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7655" y="3602038"/>
            <a:ext cx="7425929" cy="1655762"/>
          </a:xfrm>
        </p:spPr>
        <p:txBody>
          <a:bodyPr/>
          <a:lstStyle>
            <a:lvl1pPr marL="0" indent="0" algn="ctr">
              <a:buNone/>
              <a:defRPr sz="1949"/>
            </a:lvl1pPr>
            <a:lvl2pPr marL="371292" indent="0" algn="ctr">
              <a:buNone/>
              <a:defRPr sz="1624"/>
            </a:lvl2pPr>
            <a:lvl3pPr marL="742584" indent="0" algn="ctr">
              <a:buNone/>
              <a:defRPr sz="1462"/>
            </a:lvl3pPr>
            <a:lvl4pPr marL="1113876" indent="0" algn="ctr">
              <a:buNone/>
              <a:defRPr sz="1299"/>
            </a:lvl4pPr>
            <a:lvl5pPr marL="1485168" indent="0" algn="ctr">
              <a:buNone/>
              <a:defRPr sz="1299"/>
            </a:lvl5pPr>
            <a:lvl6pPr marL="1856461" indent="0" algn="ctr">
              <a:buNone/>
              <a:defRPr sz="1299"/>
            </a:lvl6pPr>
            <a:lvl7pPr marL="2227753" indent="0" algn="ctr">
              <a:buNone/>
              <a:defRPr sz="1299"/>
            </a:lvl7pPr>
            <a:lvl8pPr marL="2599045" indent="0" algn="ctr">
              <a:buNone/>
              <a:defRPr sz="1299"/>
            </a:lvl8pPr>
            <a:lvl9pPr marL="2970337" indent="0" algn="ctr">
              <a:buNone/>
              <a:defRPr sz="1299"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INSERT DOCUMENT TITLE AND DATE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4468261"/>
      </p:ext>
    </p:extLst>
  </p:cSld>
  <p:clrMapOvr>
    <a:masterClrMapping/>
  </p:clrMapOvr>
  <p:hf sldNum="0"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DF080-5E8C-48AD-84E5-6C08B304C14E}" type="datetimeFigureOut">
              <a:rPr lang="en-US" smtClean="0"/>
              <a:t>7/8/2022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INSERT DOCUMENT TITLE AND DATE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333891-D5E7-4C7B-BF1D-E855E53CB5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7852495"/>
      </p:ext>
    </p:extLst>
  </p:cSld>
  <p:clrMapOvr>
    <a:masterClrMapping/>
  </p:clrMapOvr>
  <p:hf sldNum="0"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5574" y="365125"/>
            <a:ext cx="2134954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710" y="365125"/>
            <a:ext cx="6281098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INSERT DOCUMENT TITLE AND DATE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6923222"/>
      </p:ext>
    </p:extLst>
  </p:cSld>
  <p:clrMapOvr>
    <a:masterClrMapping/>
  </p:clrMapOvr>
  <p:hf sldNum="0"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6_Cover_Bar_Tablet and Bookshelf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Stock-157731772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25115"/>
            <a:ext cx="9901238" cy="4290536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0" y="4701540"/>
            <a:ext cx="9901238" cy="899160"/>
          </a:xfrm>
          <a:prstGeom prst="rect">
            <a:avLst/>
          </a:prstGeom>
          <a:solidFill>
            <a:srgbClr val="DA1B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utoShape 4"/>
          <p:cNvSpPr>
            <a:spLocks noChangeArrowheads="1" noTextEdit="1"/>
          </p:cNvSpPr>
          <p:nvPr userDrawn="1"/>
        </p:nvSpPr>
        <p:spPr bwMode="auto">
          <a:xfrm>
            <a:off x="0" y="-1"/>
            <a:ext cx="9901238" cy="11379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3" name="AutoShape 4"/>
          <p:cNvSpPr>
            <a:spLocks noChangeArrowheads="1" noTextEdit="1"/>
          </p:cNvSpPr>
          <p:nvPr userDrawn="1"/>
        </p:nvSpPr>
        <p:spPr bwMode="auto">
          <a:xfrm>
            <a:off x="0" y="5627643"/>
            <a:ext cx="9901238" cy="12303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GB"/>
          </a:p>
        </p:txBody>
      </p:sp>
      <p:sp>
        <p:nvSpPr>
          <p:cNvPr id="10" name="AutoShape 5"/>
          <p:cNvSpPr>
            <a:spLocks noChangeAspect="1" noChangeArrowheads="1" noTextEdit="1"/>
          </p:cNvSpPr>
          <p:nvPr userDrawn="1"/>
        </p:nvSpPr>
        <p:spPr bwMode="auto">
          <a:xfrm>
            <a:off x="0" y="220663"/>
            <a:ext cx="9640888" cy="194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9" name="Text Placeholder 1023"/>
          <p:cNvSpPr>
            <a:spLocks noGrp="1"/>
          </p:cNvSpPr>
          <p:nvPr>
            <p:ph type="body" sz="quarter" idx="12" hasCustomPrompt="1"/>
          </p:nvPr>
        </p:nvSpPr>
        <p:spPr>
          <a:xfrm>
            <a:off x="684000" y="6232019"/>
            <a:ext cx="3865563" cy="16668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kumimoji="0" lang="en-GB" sz="1150" b="0" i="0" u="none" strike="noStrike" kern="1200" cap="none" normalizeH="0" baseline="0" dirty="0">
                <a:ln>
                  <a:noFill/>
                </a:ln>
                <a:solidFill>
                  <a:srgbClr val="4E4E4E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/>
              <a:t>Date Month Year</a:t>
            </a:r>
            <a:endParaRPr lang="en-GB" dirty="0"/>
          </a:p>
        </p:txBody>
      </p:sp>
      <p:sp>
        <p:nvSpPr>
          <p:cNvPr id="20" name="Title Placeholder 1"/>
          <p:cNvSpPr>
            <a:spLocks noGrp="1"/>
          </p:cNvSpPr>
          <p:nvPr>
            <p:ph type="title"/>
          </p:nvPr>
        </p:nvSpPr>
        <p:spPr>
          <a:xfrm>
            <a:off x="684000" y="4924448"/>
            <a:ext cx="8463285" cy="51507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21" name="Text Placeholder 29"/>
          <p:cNvSpPr>
            <a:spLocks noGrp="1"/>
          </p:cNvSpPr>
          <p:nvPr>
            <p:ph type="body" sz="quarter" idx="13" hasCustomPrompt="1"/>
          </p:nvPr>
        </p:nvSpPr>
        <p:spPr>
          <a:xfrm>
            <a:off x="684000" y="5804331"/>
            <a:ext cx="8463285" cy="31273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kumimoji="0" lang="en-GB" sz="1500" b="1" i="0" u="none" strike="noStrike" kern="1200" cap="none" normalizeH="0" baseline="0" dirty="0">
                <a:ln>
                  <a:noFill/>
                </a:ln>
                <a:solidFill>
                  <a:srgbClr val="DA1B2C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/>
              <a:t>Subheading goes here</a:t>
            </a:r>
            <a:endParaRPr lang="en-GB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827ED48-FF69-6A4A-9E13-C1821563644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883" y="311695"/>
            <a:ext cx="1529678" cy="468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5698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ontinuation_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84000" y="1710000"/>
            <a:ext cx="3802063" cy="4320000"/>
          </a:xfrm>
        </p:spPr>
        <p:txBody>
          <a:bodyPr>
            <a:noAutofit/>
          </a:bodyPr>
          <a:lstStyle>
            <a:lvl1pPr>
              <a:defRPr baseline="0">
                <a:solidFill>
                  <a:schemeClr val="accent1"/>
                </a:solidFill>
              </a:defRPr>
            </a:lvl1pPr>
            <a:lvl2pPr>
              <a:defRPr>
                <a:solidFill>
                  <a:srgbClr val="4E4E4E"/>
                </a:solidFill>
              </a:defRPr>
            </a:lvl2pPr>
            <a:lvl3pPr marL="180000" indent="-180000">
              <a:buClr>
                <a:schemeClr val="accent1"/>
              </a:buClr>
              <a:buFont typeface="Lucida Grande"/>
              <a:buChar char="&gt;"/>
              <a:defRPr>
                <a:solidFill>
                  <a:srgbClr val="4E4E4E"/>
                </a:solidFill>
              </a:defRPr>
            </a:lvl3pPr>
            <a:lvl4pPr>
              <a:defRPr>
                <a:solidFill>
                  <a:srgbClr val="4E4E4E"/>
                </a:solidFill>
              </a:defRPr>
            </a:lvl4pPr>
            <a:lvl6pPr marL="0" marR="0" indent="0" algn="l" defTabSz="914400" rtl="0" eaLnBrk="1" fontAlgn="auto" latinLnBrk="0" hangingPunct="1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 2" panose="05020102010507070707" pitchFamily="18" charset="2"/>
              <a:buNone/>
              <a:tabLst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  <a:endParaRPr lang="en-GB" dirty="0"/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5129213" y="1710000"/>
            <a:ext cx="3802063" cy="4320000"/>
          </a:xfrm>
        </p:spPr>
        <p:txBody>
          <a:bodyPr>
            <a:noAutofit/>
          </a:bodyPr>
          <a:lstStyle>
            <a:lvl1pPr>
              <a:defRPr baseline="0">
                <a:solidFill>
                  <a:schemeClr val="accent1"/>
                </a:solidFill>
              </a:defRPr>
            </a:lvl1pPr>
            <a:lvl6pPr marL="0" marR="0" indent="0" algn="l" defTabSz="914400" rtl="0" eaLnBrk="1" fontAlgn="auto" latinLnBrk="0" hangingPunct="1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 2" panose="05020102010507070707" pitchFamily="18" charset="2"/>
              <a:buNone/>
              <a:tabLst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  <a:endParaRPr lang="en-GB" dirty="0"/>
          </a:p>
        </p:txBody>
      </p:sp>
      <p:sp>
        <p:nvSpPr>
          <p:cNvPr id="11" name="Title Placeholder 1"/>
          <p:cNvSpPr>
            <a:spLocks noGrp="1"/>
          </p:cNvSpPr>
          <p:nvPr>
            <p:ph type="title"/>
          </p:nvPr>
        </p:nvSpPr>
        <p:spPr>
          <a:xfrm>
            <a:off x="684000" y="432000"/>
            <a:ext cx="8533238" cy="51507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3" name="Text Placeholder 29"/>
          <p:cNvSpPr>
            <a:spLocks noGrp="1"/>
          </p:cNvSpPr>
          <p:nvPr>
            <p:ph type="body" sz="quarter" idx="11" hasCustomPrompt="1"/>
          </p:nvPr>
        </p:nvSpPr>
        <p:spPr>
          <a:xfrm>
            <a:off x="684000" y="958348"/>
            <a:ext cx="8533238" cy="31273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kumimoji="0" lang="en-GB" sz="1500" b="0" i="0" u="none" strike="noStrike" kern="1200" cap="none" normalizeH="0" baseline="0" dirty="0">
                <a:ln>
                  <a:noFill/>
                </a:ln>
                <a:solidFill>
                  <a:srgbClr val="4E4E4E"/>
                </a:solidFill>
                <a:effectLst/>
                <a:latin typeface="+mj-lt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n-US" dirty="0"/>
              <a:t>Subheading goes here</a:t>
            </a:r>
            <a:endParaRPr lang="en-GB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684000" y="1367389"/>
            <a:ext cx="8533238" cy="0"/>
          </a:xfrm>
          <a:prstGeom prst="line">
            <a:avLst/>
          </a:prstGeom>
          <a:ln w="3175" cmpd="sng">
            <a:solidFill>
              <a:srgbClr val="4E4E4E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5CC09814-34C5-C141-9CA2-61B0A83675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75550" y="6290070"/>
            <a:ext cx="3341688" cy="29390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 b="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INSERT DOCUMENT TITLE AND DATE</a:t>
            </a:r>
          </a:p>
        </p:txBody>
      </p:sp>
    </p:spTree>
    <p:extLst>
      <p:ext uri="{BB962C8B-B14F-4D97-AF65-F5344CB8AC3E}">
        <p14:creationId xmlns:p14="http://schemas.microsoft.com/office/powerpoint/2010/main" val="10145929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inuation_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684000" y="1710000"/>
            <a:ext cx="8533238" cy="4320000"/>
          </a:xfrm>
        </p:spPr>
        <p:txBody>
          <a:bodyPr/>
          <a:lstStyle>
            <a:lvl3pPr marL="180000" indent="-180000">
              <a:buClr>
                <a:schemeClr val="accent1"/>
              </a:buClr>
              <a:buFont typeface="Lucida Grande"/>
              <a:buChar char="&gt;"/>
              <a:defRPr/>
            </a:lvl3pPr>
            <a:lvl5pPr marL="0" marR="0" indent="0" algn="l" defTabSz="914400" rtl="0" eaLnBrk="1" fontAlgn="auto" latinLnBrk="0" hangingPunct="1">
              <a:lnSpc>
                <a:spcPct val="110000"/>
              </a:lnSpc>
              <a:spcBef>
                <a:spcPts val="500"/>
              </a:spcBef>
              <a:spcAft>
                <a:spcPts val="1000"/>
              </a:spcAft>
              <a:buClrTx/>
              <a:buSzTx/>
              <a:buFont typeface="Wingdings 2" panose="05020102010507070707" pitchFamily="18" charset="2"/>
              <a:buNone/>
              <a:tabLst/>
              <a:defRPr sz="15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  <a:endParaRPr lang="en-GB" dirty="0"/>
          </a:p>
        </p:txBody>
      </p:sp>
      <p:sp>
        <p:nvSpPr>
          <p:cNvPr id="12" name="Title Placeholder 1"/>
          <p:cNvSpPr>
            <a:spLocks noGrp="1"/>
          </p:cNvSpPr>
          <p:nvPr>
            <p:ph type="title"/>
          </p:nvPr>
        </p:nvSpPr>
        <p:spPr>
          <a:xfrm>
            <a:off x="684000" y="432000"/>
            <a:ext cx="8533563" cy="51507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3" name="Text Placeholder 29"/>
          <p:cNvSpPr>
            <a:spLocks noGrp="1"/>
          </p:cNvSpPr>
          <p:nvPr>
            <p:ph type="body" sz="quarter" idx="11" hasCustomPrompt="1"/>
          </p:nvPr>
        </p:nvSpPr>
        <p:spPr>
          <a:xfrm>
            <a:off x="684000" y="958348"/>
            <a:ext cx="8533563" cy="31273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kumimoji="0" lang="en-GB" sz="1500" b="0" i="0" u="none" strike="noStrike" kern="1200" cap="none" normalizeH="0" baseline="0" dirty="0">
                <a:ln>
                  <a:noFill/>
                </a:ln>
                <a:solidFill>
                  <a:srgbClr val="4E4E4E"/>
                </a:solidFill>
                <a:effectLst/>
                <a:latin typeface="+mj-lt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n-US" dirty="0"/>
              <a:t>Subheading goes here</a:t>
            </a:r>
            <a:endParaRPr lang="en-GB" dirty="0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684000" y="1367389"/>
            <a:ext cx="8533238" cy="0"/>
          </a:xfrm>
          <a:prstGeom prst="line">
            <a:avLst/>
          </a:prstGeom>
          <a:ln w="3175" cmpd="sng">
            <a:solidFill>
              <a:srgbClr val="4E4E4E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83A25B3A-0DC1-4C4F-92D0-33DCD36364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75550" y="6290070"/>
            <a:ext cx="3341688" cy="29390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 b="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INSERT DOCUMENT TITLE AND DATE</a:t>
            </a:r>
          </a:p>
        </p:txBody>
      </p:sp>
    </p:spTree>
    <p:extLst>
      <p:ext uri="{BB962C8B-B14F-4D97-AF65-F5344CB8AC3E}">
        <p14:creationId xmlns:p14="http://schemas.microsoft.com/office/powerpoint/2010/main" val="24970621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inuation_1 Column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684000" y="1710000"/>
            <a:ext cx="3802063" cy="4320000"/>
          </a:xfrm>
        </p:spPr>
        <p:txBody>
          <a:bodyPr>
            <a:noAutofit/>
          </a:bodyPr>
          <a:lstStyle>
            <a:lvl3pPr marL="180000" indent="-180000">
              <a:buClr>
                <a:schemeClr val="accent1"/>
              </a:buClr>
              <a:buFont typeface="Lucida Grande"/>
              <a:buChar char="&gt;"/>
              <a:defRPr b="0" i="0"/>
            </a:lvl3pPr>
            <a:lvl6pPr marL="0" marR="0" indent="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 2" panose="05020102010507070707" pitchFamily="18" charset="2"/>
              <a:buNone/>
              <a:tabLst/>
              <a:defRPr/>
            </a:lvl6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  <a:p>
            <a:pPr marL="0" marR="0" lvl="5" indent="0" algn="l" defTabSz="914400" rtl="0" eaLnBrk="1" fontAlgn="auto" latinLnBrk="0" hangingPunct="1">
              <a:lnSpc>
                <a:spcPct val="110000"/>
              </a:lnSpc>
              <a:spcBef>
                <a:spcPts val="500"/>
              </a:spcBef>
              <a:spcAft>
                <a:spcPts val="1000"/>
              </a:spcAft>
              <a:buClrTx/>
              <a:buSzTx/>
              <a:buFont typeface="Wingdings 2" panose="05020102010507070707" pitchFamily="18" charset="2"/>
              <a:buNone/>
              <a:tabLst/>
              <a:defRPr/>
            </a:pPr>
            <a:r>
              <a:rPr lang="en-US" dirty="0"/>
              <a:t>SIXTH LEVEL</a:t>
            </a:r>
            <a:endParaRPr lang="en-GB" dirty="0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5"/>
          </p:nvPr>
        </p:nvSpPr>
        <p:spPr>
          <a:xfrm>
            <a:off x="5129213" y="1710000"/>
            <a:ext cx="3817937" cy="4320000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  <a:endParaRPr lang="en-GB" dirty="0"/>
          </a:p>
        </p:txBody>
      </p:sp>
      <p:sp>
        <p:nvSpPr>
          <p:cNvPr id="12" name="Title Placeholder 1"/>
          <p:cNvSpPr>
            <a:spLocks noGrp="1"/>
          </p:cNvSpPr>
          <p:nvPr>
            <p:ph type="title"/>
          </p:nvPr>
        </p:nvSpPr>
        <p:spPr>
          <a:xfrm>
            <a:off x="684000" y="432000"/>
            <a:ext cx="8533238" cy="51507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4" name="Text Placeholder 29"/>
          <p:cNvSpPr>
            <a:spLocks noGrp="1"/>
          </p:cNvSpPr>
          <p:nvPr>
            <p:ph type="body" sz="quarter" idx="11" hasCustomPrompt="1"/>
          </p:nvPr>
        </p:nvSpPr>
        <p:spPr>
          <a:xfrm>
            <a:off x="684000" y="958348"/>
            <a:ext cx="8533238" cy="31273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kumimoji="0" lang="en-GB" sz="1500" b="0" i="0" u="none" strike="noStrike" kern="1200" cap="none" normalizeH="0" baseline="0" dirty="0">
                <a:ln>
                  <a:noFill/>
                </a:ln>
                <a:solidFill>
                  <a:srgbClr val="4E4E4E"/>
                </a:solidFill>
                <a:effectLst/>
                <a:latin typeface="+mj-lt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n-US" dirty="0"/>
              <a:t>Subheading goes here</a:t>
            </a:r>
            <a:endParaRPr lang="en-GB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684000" y="1367389"/>
            <a:ext cx="8533238" cy="0"/>
          </a:xfrm>
          <a:prstGeom prst="line">
            <a:avLst/>
          </a:prstGeom>
          <a:ln w="3175" cmpd="sng">
            <a:solidFill>
              <a:srgbClr val="4E4E4E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31B6D17-D5D8-CE45-AA6E-885DBB7744D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INSERT DOCUMENT TITLE AND DATE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85066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ntinuation_1 Column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Placeholder 1"/>
          <p:cNvSpPr>
            <a:spLocks noGrp="1"/>
          </p:cNvSpPr>
          <p:nvPr>
            <p:ph type="title"/>
          </p:nvPr>
        </p:nvSpPr>
        <p:spPr>
          <a:xfrm>
            <a:off x="684000" y="432000"/>
            <a:ext cx="8533238" cy="51507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4" name="Text Placeholder 29"/>
          <p:cNvSpPr>
            <a:spLocks noGrp="1"/>
          </p:cNvSpPr>
          <p:nvPr>
            <p:ph type="body" sz="quarter" idx="11" hasCustomPrompt="1"/>
          </p:nvPr>
        </p:nvSpPr>
        <p:spPr>
          <a:xfrm>
            <a:off x="684000" y="958348"/>
            <a:ext cx="8533238" cy="31273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kumimoji="0" lang="en-GB" sz="1500" b="0" i="0" u="none" strike="noStrike" kern="1200" cap="none" normalizeH="0" baseline="0" dirty="0">
                <a:ln>
                  <a:noFill/>
                </a:ln>
                <a:solidFill>
                  <a:srgbClr val="4E4E4E"/>
                </a:solidFill>
                <a:effectLst/>
                <a:latin typeface="+mj-lt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n-US" dirty="0"/>
              <a:t>Subheading goes here</a:t>
            </a:r>
            <a:endParaRPr lang="en-GB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684000" y="1367389"/>
            <a:ext cx="8533238" cy="0"/>
          </a:xfrm>
          <a:prstGeom prst="line">
            <a:avLst/>
          </a:prstGeom>
          <a:ln w="3175" cmpd="sng">
            <a:solidFill>
              <a:srgbClr val="4E4E4E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BFE591-FEDC-C042-BCE8-5EFAE470B9D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INSERT DOCUMENT TITLE AND DATE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45652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inuation_1 Column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684000" y="1710000"/>
            <a:ext cx="6091238" cy="4229999"/>
          </a:xfrm>
        </p:spPr>
        <p:txBody>
          <a:bodyPr>
            <a:noAutofit/>
          </a:bodyPr>
          <a:lstStyle>
            <a:lvl6pPr marL="0" marR="0" indent="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 2" panose="05020102010507070707" pitchFamily="18" charset="2"/>
              <a:buNone/>
              <a:tabLst/>
              <a:defRPr/>
            </a:lvl6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  <a:p>
            <a:pPr marL="0" marR="0" lvl="5" indent="0" algn="l" defTabSz="914400" rtl="0" eaLnBrk="1" fontAlgn="auto" latinLnBrk="0" hangingPunct="1">
              <a:lnSpc>
                <a:spcPct val="110000"/>
              </a:lnSpc>
              <a:spcBef>
                <a:spcPts val="500"/>
              </a:spcBef>
              <a:spcAft>
                <a:spcPts val="1000"/>
              </a:spcAft>
              <a:buClrTx/>
              <a:buSzTx/>
              <a:buFont typeface="Wingdings 2" panose="05020102010507070707" pitchFamily="18" charset="2"/>
              <a:buNone/>
              <a:tabLst/>
              <a:defRPr/>
            </a:pPr>
            <a:r>
              <a:rPr lang="en-US" dirty="0"/>
              <a:t>SIXTH LEVEL</a:t>
            </a:r>
            <a:endParaRPr lang="en-GB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7194162" y="4249311"/>
            <a:ext cx="2023076" cy="1690688"/>
          </a:xfrm>
        </p:spPr>
        <p:txBody>
          <a:bodyPr anchor="b">
            <a:noAutofit/>
          </a:bodyPr>
          <a:lstStyle>
            <a:lvl1pPr>
              <a:defRPr sz="1200" b="0">
                <a:solidFill>
                  <a:srgbClr val="4E4E4E"/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Second level</a:t>
            </a:r>
          </a:p>
        </p:txBody>
      </p:sp>
      <p:sp>
        <p:nvSpPr>
          <p:cNvPr id="11" name="Title Placeholder 1"/>
          <p:cNvSpPr>
            <a:spLocks noGrp="1"/>
          </p:cNvSpPr>
          <p:nvPr>
            <p:ph type="title"/>
          </p:nvPr>
        </p:nvSpPr>
        <p:spPr>
          <a:xfrm>
            <a:off x="684000" y="432000"/>
            <a:ext cx="8533238" cy="51507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684000" y="1367389"/>
            <a:ext cx="8533238" cy="0"/>
          </a:xfrm>
          <a:prstGeom prst="line">
            <a:avLst/>
          </a:prstGeom>
          <a:ln w="3175" cmpd="sng">
            <a:solidFill>
              <a:srgbClr val="4E4E4E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29">
            <a:extLst>
              <a:ext uri="{FF2B5EF4-FFF2-40B4-BE49-F238E27FC236}">
                <a16:creationId xmlns:a16="http://schemas.microsoft.com/office/drawing/2014/main" id="{75DB918C-8BDB-4441-BFEE-00AC2D9A64F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2627" y="962013"/>
            <a:ext cx="8533238" cy="31273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kumimoji="0" lang="en-GB" sz="1500" b="0" i="0" u="none" strike="noStrike" kern="1200" cap="none" normalizeH="0" baseline="0" dirty="0">
                <a:ln>
                  <a:noFill/>
                </a:ln>
                <a:solidFill>
                  <a:srgbClr val="4E4E4E"/>
                </a:solidFill>
                <a:effectLst/>
                <a:latin typeface="+mj-lt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n-US" dirty="0"/>
              <a:t>Subheading goes here</a:t>
            </a:r>
            <a:endParaRPr lang="en-GB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901C8EB-20E9-4D45-ADCA-27760C1C99B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INSERT DOCUMENT TITLE AND DATE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321378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ook_Bas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682762" y="422436"/>
            <a:ext cx="8533238" cy="496800"/>
          </a:xfrm>
          <a:prstGeom prst="rect">
            <a:avLst/>
          </a:prstGeom>
          <a:solidFill>
            <a:srgbClr val="66666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74739" y="530229"/>
            <a:ext cx="8031771" cy="388079"/>
          </a:xfrm>
        </p:spPr>
        <p:txBody>
          <a:bodyPr/>
          <a:lstStyle>
            <a:lvl1pPr>
              <a:defRPr sz="17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684000" y="1268308"/>
            <a:ext cx="3802063" cy="4320000"/>
          </a:xfrm>
        </p:spPr>
        <p:txBody>
          <a:bodyPr/>
          <a:lstStyle>
            <a:lvl1pPr>
              <a:defRPr b="0"/>
            </a:lvl1pPr>
            <a:lvl2pPr>
              <a:defRPr>
                <a:solidFill>
                  <a:srgbClr val="4E4E4E"/>
                </a:solidFill>
              </a:defRPr>
            </a:lvl2pPr>
            <a:lvl3pPr marL="180000" indent="-180000">
              <a:buClr>
                <a:schemeClr val="accent1"/>
              </a:buClr>
              <a:buSzPct val="100000"/>
              <a:buFont typeface="Lucida Grande"/>
              <a:buChar char="&gt;"/>
              <a:defRPr>
                <a:solidFill>
                  <a:srgbClr val="4E4E4E"/>
                </a:solidFill>
              </a:defRPr>
            </a:lvl3pPr>
            <a:lvl4pPr>
              <a:defRPr>
                <a:solidFill>
                  <a:srgbClr val="4E4E4E"/>
                </a:solidFill>
              </a:defRPr>
            </a:lvl4pPr>
            <a:lvl6pPr marL="0" marR="0" indent="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 2" panose="05020102010507070707" pitchFamily="18" charset="2"/>
              <a:buNone/>
              <a:tabLst/>
              <a:defRPr/>
            </a:lvl6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  <a:p>
            <a:pPr marL="0" marR="0" lvl="5" indent="0" algn="l" defTabSz="914400" rtl="0" eaLnBrk="1" fontAlgn="auto" latinLnBrk="0" hangingPunct="1">
              <a:lnSpc>
                <a:spcPct val="110000"/>
              </a:lnSpc>
              <a:spcBef>
                <a:spcPts val="500"/>
              </a:spcBef>
              <a:spcAft>
                <a:spcPts val="1000"/>
              </a:spcAft>
              <a:buClrTx/>
              <a:buSzTx/>
              <a:buFont typeface="Wingdings 2" panose="05020102010507070707" pitchFamily="18" charset="2"/>
              <a:buNone/>
              <a:tabLst/>
              <a:defRPr/>
            </a:pPr>
            <a:r>
              <a:rPr lang="en-US" dirty="0"/>
              <a:t>SIXTH LEVEL</a:t>
            </a:r>
            <a:endParaRPr lang="en-GB" dirty="0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5"/>
          </p:nvPr>
        </p:nvSpPr>
        <p:spPr>
          <a:xfrm>
            <a:off x="5129213" y="1268308"/>
            <a:ext cx="3817937" cy="4320000"/>
          </a:xfrm>
        </p:spPr>
        <p:txBody>
          <a:bodyPr/>
          <a:lstStyle/>
          <a:p>
            <a:r>
              <a:rPr lang="en-US" dirty="0"/>
              <a:t>Click icon to add picture</a:t>
            </a:r>
            <a:endParaRPr lang="en-GB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B899994-1D89-8C4B-BE85-9FCE269E5A00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INSERT DOCUMENT TITLE AND DATE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088073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ook_Imprint Logo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684000" y="2149995"/>
            <a:ext cx="3802063" cy="3643946"/>
          </a:xfrm>
        </p:spPr>
        <p:txBody>
          <a:bodyPr/>
          <a:lstStyle>
            <a:lvl1pPr>
              <a:defRPr b="0"/>
            </a:lvl1pPr>
            <a:lvl2pPr>
              <a:defRPr>
                <a:solidFill>
                  <a:srgbClr val="4E4E4E"/>
                </a:solidFill>
              </a:defRPr>
            </a:lvl2pPr>
            <a:lvl3pPr marL="180000" indent="-180000">
              <a:buClr>
                <a:schemeClr val="accent1"/>
              </a:buClr>
              <a:buSzPct val="100000"/>
              <a:buFont typeface="Lucida Grande"/>
              <a:buChar char="&gt;"/>
              <a:defRPr>
                <a:solidFill>
                  <a:srgbClr val="4E4E4E"/>
                </a:solidFill>
              </a:defRPr>
            </a:lvl3pPr>
            <a:lvl4pPr>
              <a:defRPr>
                <a:solidFill>
                  <a:srgbClr val="4E4E4E"/>
                </a:solidFill>
              </a:defRPr>
            </a:lvl4pPr>
            <a:lvl6pPr marL="0" marR="0" indent="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 2" panose="05020102010507070707" pitchFamily="18" charset="2"/>
              <a:buNone/>
              <a:tabLst/>
              <a:defRPr/>
            </a:lvl6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  <a:p>
            <a:pPr marL="0" marR="0" lvl="5" indent="0" algn="l" defTabSz="914400" rtl="0" eaLnBrk="1" fontAlgn="auto" latinLnBrk="0" hangingPunct="1">
              <a:lnSpc>
                <a:spcPct val="110000"/>
              </a:lnSpc>
              <a:spcBef>
                <a:spcPts val="500"/>
              </a:spcBef>
              <a:spcAft>
                <a:spcPts val="1000"/>
              </a:spcAft>
              <a:buClrTx/>
              <a:buSzTx/>
              <a:buFont typeface="Wingdings 2" panose="05020102010507070707" pitchFamily="18" charset="2"/>
              <a:buNone/>
              <a:tabLst/>
              <a:defRPr/>
            </a:pPr>
            <a:r>
              <a:rPr lang="en-US" dirty="0"/>
              <a:t>SIXTH LEVEL</a:t>
            </a:r>
            <a:endParaRPr lang="en-GB" dirty="0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5"/>
          </p:nvPr>
        </p:nvSpPr>
        <p:spPr>
          <a:xfrm>
            <a:off x="5129213" y="2149995"/>
            <a:ext cx="3817937" cy="3643946"/>
          </a:xfrm>
        </p:spPr>
        <p:txBody>
          <a:bodyPr/>
          <a:lstStyle/>
          <a:p>
            <a:r>
              <a:rPr lang="en-US" dirty="0"/>
              <a:t>Click icon to add picture</a:t>
            </a:r>
            <a:endParaRPr lang="en-GB" dirty="0"/>
          </a:p>
        </p:txBody>
      </p:sp>
      <p:sp>
        <p:nvSpPr>
          <p:cNvPr id="17" name="Rectangle 7">
            <a:extLst>
              <a:ext uri="{FF2B5EF4-FFF2-40B4-BE49-F238E27FC236}">
                <a16:creationId xmlns:a16="http://schemas.microsoft.com/office/drawing/2014/main" id="{367349A1-198E-4149-90D4-B14E49112772}"/>
              </a:ext>
            </a:extLst>
          </p:cNvPr>
          <p:cNvSpPr/>
          <p:nvPr userDrawn="1"/>
        </p:nvSpPr>
        <p:spPr>
          <a:xfrm>
            <a:off x="678424" y="918309"/>
            <a:ext cx="8533238" cy="631092"/>
          </a:xfrm>
          <a:custGeom>
            <a:avLst/>
            <a:gdLst>
              <a:gd name="connsiteX0" fmla="*/ 0 w 8533238"/>
              <a:gd name="connsiteY0" fmla="*/ 0 h 845065"/>
              <a:gd name="connsiteX1" fmla="*/ 8533238 w 8533238"/>
              <a:gd name="connsiteY1" fmla="*/ 0 h 845065"/>
              <a:gd name="connsiteX2" fmla="*/ 8533238 w 8533238"/>
              <a:gd name="connsiteY2" fmla="*/ 845065 h 845065"/>
              <a:gd name="connsiteX3" fmla="*/ 0 w 8533238"/>
              <a:gd name="connsiteY3" fmla="*/ 845065 h 845065"/>
              <a:gd name="connsiteX4" fmla="*/ 0 w 8533238"/>
              <a:gd name="connsiteY4" fmla="*/ 0 h 845065"/>
              <a:gd name="connsiteX0" fmla="*/ 0 w 8533238"/>
              <a:gd name="connsiteY0" fmla="*/ 0 h 857765"/>
              <a:gd name="connsiteX1" fmla="*/ 8533238 w 8533238"/>
              <a:gd name="connsiteY1" fmla="*/ 0 h 857765"/>
              <a:gd name="connsiteX2" fmla="*/ 8533238 w 8533238"/>
              <a:gd name="connsiteY2" fmla="*/ 845065 h 857765"/>
              <a:gd name="connsiteX3" fmla="*/ 0 w 8533238"/>
              <a:gd name="connsiteY3" fmla="*/ 857765 h 857765"/>
              <a:gd name="connsiteX4" fmla="*/ 0 w 8533238"/>
              <a:gd name="connsiteY4" fmla="*/ 0 h 857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33238" h="857765">
                <a:moveTo>
                  <a:pt x="0" y="0"/>
                </a:moveTo>
                <a:lnTo>
                  <a:pt x="8533238" y="0"/>
                </a:lnTo>
                <a:lnTo>
                  <a:pt x="8533238" y="845065"/>
                </a:lnTo>
                <a:lnTo>
                  <a:pt x="0" y="857765"/>
                </a:lnTo>
                <a:lnTo>
                  <a:pt x="0" y="0"/>
                </a:lnTo>
                <a:close/>
              </a:path>
            </a:pathLst>
          </a:custGeom>
          <a:solidFill>
            <a:srgbClr val="E1E1E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18" name="Picture Placeholder 5">
            <a:extLst>
              <a:ext uri="{FF2B5EF4-FFF2-40B4-BE49-F238E27FC236}">
                <a16:creationId xmlns:a16="http://schemas.microsoft.com/office/drawing/2014/main" id="{1FEDFDBA-D453-1244-9DEC-42569AD23DA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7131685" y="1050925"/>
            <a:ext cx="1774825" cy="625475"/>
          </a:xfrm>
        </p:spPr>
        <p:txBody>
          <a:bodyPr/>
          <a:lstStyle/>
          <a:p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1FA9343-5866-3846-A8BD-D365239A95FD}"/>
              </a:ext>
            </a:extLst>
          </p:cNvPr>
          <p:cNvSpPr/>
          <p:nvPr userDrawn="1"/>
        </p:nvSpPr>
        <p:spPr>
          <a:xfrm>
            <a:off x="682762" y="422436"/>
            <a:ext cx="8533238" cy="496800"/>
          </a:xfrm>
          <a:prstGeom prst="rect">
            <a:avLst/>
          </a:prstGeom>
          <a:solidFill>
            <a:srgbClr val="66666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20" name="Rectangle 7">
            <a:extLst>
              <a:ext uri="{FF2B5EF4-FFF2-40B4-BE49-F238E27FC236}">
                <a16:creationId xmlns:a16="http://schemas.microsoft.com/office/drawing/2014/main" id="{182B536B-1963-7648-9DFB-1E435535DB87}"/>
              </a:ext>
            </a:extLst>
          </p:cNvPr>
          <p:cNvSpPr/>
          <p:nvPr userDrawn="1"/>
        </p:nvSpPr>
        <p:spPr>
          <a:xfrm>
            <a:off x="682762" y="935280"/>
            <a:ext cx="805926" cy="882868"/>
          </a:xfrm>
          <a:prstGeom prst="roundRect">
            <a:avLst>
              <a:gd name="adj" fmla="val 27031"/>
            </a:avLst>
          </a:prstGeom>
          <a:solidFill>
            <a:srgbClr val="E1E1E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bg2"/>
              </a:solidFill>
            </a:endParaRPr>
          </a:p>
        </p:txBody>
      </p:sp>
      <p:sp>
        <p:nvSpPr>
          <p:cNvPr id="25" name="Rectangle 7">
            <a:extLst>
              <a:ext uri="{FF2B5EF4-FFF2-40B4-BE49-F238E27FC236}">
                <a16:creationId xmlns:a16="http://schemas.microsoft.com/office/drawing/2014/main" id="{E36D2381-D2D8-AF44-B258-ABFD1F466641}"/>
              </a:ext>
            </a:extLst>
          </p:cNvPr>
          <p:cNvSpPr/>
          <p:nvPr userDrawn="1"/>
        </p:nvSpPr>
        <p:spPr>
          <a:xfrm>
            <a:off x="874714" y="933268"/>
            <a:ext cx="8341906" cy="882000"/>
          </a:xfrm>
          <a:custGeom>
            <a:avLst/>
            <a:gdLst>
              <a:gd name="connsiteX0" fmla="*/ 0 w 8533238"/>
              <a:gd name="connsiteY0" fmla="*/ 0 h 845065"/>
              <a:gd name="connsiteX1" fmla="*/ 8533238 w 8533238"/>
              <a:gd name="connsiteY1" fmla="*/ 0 h 845065"/>
              <a:gd name="connsiteX2" fmla="*/ 8533238 w 8533238"/>
              <a:gd name="connsiteY2" fmla="*/ 845065 h 845065"/>
              <a:gd name="connsiteX3" fmla="*/ 0 w 8533238"/>
              <a:gd name="connsiteY3" fmla="*/ 845065 h 845065"/>
              <a:gd name="connsiteX4" fmla="*/ 0 w 8533238"/>
              <a:gd name="connsiteY4" fmla="*/ 0 h 845065"/>
              <a:gd name="connsiteX0" fmla="*/ 0 w 8533238"/>
              <a:gd name="connsiteY0" fmla="*/ 0 h 857765"/>
              <a:gd name="connsiteX1" fmla="*/ 8533238 w 8533238"/>
              <a:gd name="connsiteY1" fmla="*/ 0 h 857765"/>
              <a:gd name="connsiteX2" fmla="*/ 8533238 w 8533238"/>
              <a:gd name="connsiteY2" fmla="*/ 845065 h 857765"/>
              <a:gd name="connsiteX3" fmla="*/ 0 w 8533238"/>
              <a:gd name="connsiteY3" fmla="*/ 857765 h 857765"/>
              <a:gd name="connsiteX4" fmla="*/ 0 w 8533238"/>
              <a:gd name="connsiteY4" fmla="*/ 0 h 857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33238" h="857765">
                <a:moveTo>
                  <a:pt x="0" y="0"/>
                </a:moveTo>
                <a:lnTo>
                  <a:pt x="8533238" y="0"/>
                </a:lnTo>
                <a:lnTo>
                  <a:pt x="8533238" y="845065"/>
                </a:lnTo>
                <a:lnTo>
                  <a:pt x="0" y="857765"/>
                </a:lnTo>
                <a:lnTo>
                  <a:pt x="0" y="0"/>
                </a:lnTo>
                <a:close/>
              </a:path>
            </a:pathLst>
          </a:custGeom>
          <a:solidFill>
            <a:srgbClr val="E1E1E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27" name="Title 9">
            <a:extLst>
              <a:ext uri="{FF2B5EF4-FFF2-40B4-BE49-F238E27FC236}">
                <a16:creationId xmlns:a16="http://schemas.microsoft.com/office/drawing/2014/main" id="{E48010AE-58F1-E541-9CB8-6947A09603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4739" y="530229"/>
            <a:ext cx="8031771" cy="388079"/>
          </a:xfrm>
        </p:spPr>
        <p:txBody>
          <a:bodyPr/>
          <a:lstStyle>
            <a:lvl1pPr>
              <a:defRPr sz="17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28" name="Picture Placeholder 14">
            <a:extLst>
              <a:ext uri="{FF2B5EF4-FFF2-40B4-BE49-F238E27FC236}">
                <a16:creationId xmlns:a16="http://schemas.microsoft.com/office/drawing/2014/main" id="{7A5D7B07-02F4-F74F-8AD7-CF02B35C91A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60078" y="1026101"/>
            <a:ext cx="3625985" cy="650299"/>
          </a:xfrm>
        </p:spPr>
        <p:txBody>
          <a:bodyPr/>
          <a:lstStyle/>
          <a:p>
            <a:r>
              <a:rPr lang="en-US" dirty="0"/>
              <a:t>Click icon to add picture</a:t>
            </a:r>
            <a:endParaRPr lang="en-GB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A07F18D-C690-7B46-B9DA-682484D7F736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/>
              <a:t>INSERT DOCUMENT TITLE AND DATE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97903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DF080-5E8C-48AD-84E5-6C08B304C14E}" type="datetimeFigureOut">
              <a:rPr lang="en-US" smtClean="0"/>
              <a:t>7/8/2022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INSERT DOCUMENT TITLE AND DATE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333891-D5E7-4C7B-BF1D-E855E53CB5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756298"/>
      </p:ext>
    </p:extLst>
  </p:cSld>
  <p:clrMapOvr>
    <a:masterClrMapping/>
  </p:clrMapOvr>
  <p:hf sldNum="0" hd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ook_Full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684000" y="2149995"/>
            <a:ext cx="3802063" cy="3643946"/>
          </a:xfrm>
        </p:spPr>
        <p:txBody>
          <a:bodyPr/>
          <a:lstStyle>
            <a:lvl1pPr>
              <a:defRPr b="0"/>
            </a:lvl1pPr>
            <a:lvl2pPr>
              <a:defRPr>
                <a:solidFill>
                  <a:srgbClr val="4E4E4E"/>
                </a:solidFill>
              </a:defRPr>
            </a:lvl2pPr>
            <a:lvl3pPr marL="180000" indent="-180000">
              <a:buClr>
                <a:schemeClr val="accent1"/>
              </a:buClr>
              <a:buSzPct val="100000"/>
              <a:buFont typeface="Lucida Grande"/>
              <a:buChar char="&gt;"/>
              <a:defRPr>
                <a:solidFill>
                  <a:srgbClr val="4E4E4E"/>
                </a:solidFill>
              </a:defRPr>
            </a:lvl3pPr>
            <a:lvl4pPr>
              <a:defRPr>
                <a:solidFill>
                  <a:srgbClr val="4E4E4E"/>
                </a:solidFill>
              </a:defRPr>
            </a:lvl4pPr>
            <a:lvl6pPr marL="0" marR="0" indent="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 2" panose="05020102010507070707" pitchFamily="18" charset="2"/>
              <a:buNone/>
              <a:tabLst/>
              <a:defRPr/>
            </a:lvl6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  <a:p>
            <a:pPr marL="0" marR="0" lvl="5" indent="0" algn="l" defTabSz="914400" rtl="0" eaLnBrk="1" fontAlgn="auto" latinLnBrk="0" hangingPunct="1">
              <a:lnSpc>
                <a:spcPct val="110000"/>
              </a:lnSpc>
              <a:spcBef>
                <a:spcPts val="500"/>
              </a:spcBef>
              <a:spcAft>
                <a:spcPts val="1000"/>
              </a:spcAft>
              <a:buClrTx/>
              <a:buSzTx/>
              <a:buFont typeface="Wingdings 2" panose="05020102010507070707" pitchFamily="18" charset="2"/>
              <a:buNone/>
              <a:tabLst/>
              <a:defRPr/>
            </a:pPr>
            <a:r>
              <a:rPr lang="en-US" dirty="0"/>
              <a:t>SIXTH LEVEL</a:t>
            </a:r>
            <a:endParaRPr lang="en-GB" dirty="0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5"/>
          </p:nvPr>
        </p:nvSpPr>
        <p:spPr>
          <a:xfrm>
            <a:off x="5129213" y="2149995"/>
            <a:ext cx="3817937" cy="3643946"/>
          </a:xfrm>
        </p:spPr>
        <p:txBody>
          <a:bodyPr/>
          <a:lstStyle/>
          <a:p>
            <a:r>
              <a:rPr lang="en-US" dirty="0"/>
              <a:t>Click icon to add picture</a:t>
            </a:r>
            <a:endParaRPr lang="en-GB" dirty="0"/>
          </a:p>
        </p:txBody>
      </p:sp>
      <p:sp>
        <p:nvSpPr>
          <p:cNvPr id="8" name="Rectangle 7"/>
          <p:cNvSpPr/>
          <p:nvPr userDrawn="1"/>
        </p:nvSpPr>
        <p:spPr>
          <a:xfrm>
            <a:off x="678424" y="918309"/>
            <a:ext cx="8533238" cy="631092"/>
          </a:xfrm>
          <a:custGeom>
            <a:avLst/>
            <a:gdLst>
              <a:gd name="connsiteX0" fmla="*/ 0 w 8533238"/>
              <a:gd name="connsiteY0" fmla="*/ 0 h 845065"/>
              <a:gd name="connsiteX1" fmla="*/ 8533238 w 8533238"/>
              <a:gd name="connsiteY1" fmla="*/ 0 h 845065"/>
              <a:gd name="connsiteX2" fmla="*/ 8533238 w 8533238"/>
              <a:gd name="connsiteY2" fmla="*/ 845065 h 845065"/>
              <a:gd name="connsiteX3" fmla="*/ 0 w 8533238"/>
              <a:gd name="connsiteY3" fmla="*/ 845065 h 845065"/>
              <a:gd name="connsiteX4" fmla="*/ 0 w 8533238"/>
              <a:gd name="connsiteY4" fmla="*/ 0 h 845065"/>
              <a:gd name="connsiteX0" fmla="*/ 0 w 8533238"/>
              <a:gd name="connsiteY0" fmla="*/ 0 h 857765"/>
              <a:gd name="connsiteX1" fmla="*/ 8533238 w 8533238"/>
              <a:gd name="connsiteY1" fmla="*/ 0 h 857765"/>
              <a:gd name="connsiteX2" fmla="*/ 8533238 w 8533238"/>
              <a:gd name="connsiteY2" fmla="*/ 845065 h 857765"/>
              <a:gd name="connsiteX3" fmla="*/ 0 w 8533238"/>
              <a:gd name="connsiteY3" fmla="*/ 857765 h 857765"/>
              <a:gd name="connsiteX4" fmla="*/ 0 w 8533238"/>
              <a:gd name="connsiteY4" fmla="*/ 0 h 857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33238" h="857765">
                <a:moveTo>
                  <a:pt x="0" y="0"/>
                </a:moveTo>
                <a:lnTo>
                  <a:pt x="8533238" y="0"/>
                </a:lnTo>
                <a:lnTo>
                  <a:pt x="8533238" y="845065"/>
                </a:lnTo>
                <a:lnTo>
                  <a:pt x="0" y="857765"/>
                </a:lnTo>
                <a:lnTo>
                  <a:pt x="0" y="0"/>
                </a:lnTo>
                <a:close/>
              </a:path>
            </a:pathLst>
          </a:custGeom>
          <a:solidFill>
            <a:srgbClr val="E1E1E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7131685" y="1050925"/>
            <a:ext cx="1774825" cy="625475"/>
          </a:xfrm>
        </p:spPr>
        <p:txBody>
          <a:bodyPr/>
          <a:lstStyle/>
          <a:p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682762" y="422436"/>
            <a:ext cx="8533238" cy="496800"/>
          </a:xfrm>
          <a:prstGeom prst="rect">
            <a:avLst/>
          </a:prstGeom>
          <a:solidFill>
            <a:srgbClr val="66666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17" name="Rectangle 7"/>
          <p:cNvSpPr/>
          <p:nvPr userDrawn="1"/>
        </p:nvSpPr>
        <p:spPr>
          <a:xfrm>
            <a:off x="682762" y="935280"/>
            <a:ext cx="805926" cy="882868"/>
          </a:xfrm>
          <a:prstGeom prst="roundRect">
            <a:avLst>
              <a:gd name="adj" fmla="val 27031"/>
            </a:avLst>
          </a:prstGeom>
          <a:solidFill>
            <a:srgbClr val="E1E1E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bg2"/>
              </a:solidFill>
            </a:endParaRPr>
          </a:p>
        </p:txBody>
      </p:sp>
      <p:sp>
        <p:nvSpPr>
          <p:cNvPr id="18" name="Rectangle 7"/>
          <p:cNvSpPr/>
          <p:nvPr userDrawn="1"/>
        </p:nvSpPr>
        <p:spPr>
          <a:xfrm>
            <a:off x="874714" y="933268"/>
            <a:ext cx="8341906" cy="882000"/>
          </a:xfrm>
          <a:custGeom>
            <a:avLst/>
            <a:gdLst>
              <a:gd name="connsiteX0" fmla="*/ 0 w 8533238"/>
              <a:gd name="connsiteY0" fmla="*/ 0 h 845065"/>
              <a:gd name="connsiteX1" fmla="*/ 8533238 w 8533238"/>
              <a:gd name="connsiteY1" fmla="*/ 0 h 845065"/>
              <a:gd name="connsiteX2" fmla="*/ 8533238 w 8533238"/>
              <a:gd name="connsiteY2" fmla="*/ 845065 h 845065"/>
              <a:gd name="connsiteX3" fmla="*/ 0 w 8533238"/>
              <a:gd name="connsiteY3" fmla="*/ 845065 h 845065"/>
              <a:gd name="connsiteX4" fmla="*/ 0 w 8533238"/>
              <a:gd name="connsiteY4" fmla="*/ 0 h 845065"/>
              <a:gd name="connsiteX0" fmla="*/ 0 w 8533238"/>
              <a:gd name="connsiteY0" fmla="*/ 0 h 857765"/>
              <a:gd name="connsiteX1" fmla="*/ 8533238 w 8533238"/>
              <a:gd name="connsiteY1" fmla="*/ 0 h 857765"/>
              <a:gd name="connsiteX2" fmla="*/ 8533238 w 8533238"/>
              <a:gd name="connsiteY2" fmla="*/ 845065 h 857765"/>
              <a:gd name="connsiteX3" fmla="*/ 0 w 8533238"/>
              <a:gd name="connsiteY3" fmla="*/ 857765 h 857765"/>
              <a:gd name="connsiteX4" fmla="*/ 0 w 8533238"/>
              <a:gd name="connsiteY4" fmla="*/ 0 h 857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33238" h="857765">
                <a:moveTo>
                  <a:pt x="0" y="0"/>
                </a:moveTo>
                <a:lnTo>
                  <a:pt x="8533238" y="0"/>
                </a:lnTo>
                <a:lnTo>
                  <a:pt x="8533238" y="845065"/>
                </a:lnTo>
                <a:lnTo>
                  <a:pt x="0" y="857765"/>
                </a:lnTo>
                <a:lnTo>
                  <a:pt x="0" y="0"/>
                </a:lnTo>
                <a:close/>
              </a:path>
            </a:pathLst>
          </a:custGeom>
          <a:solidFill>
            <a:srgbClr val="E1E1E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874713" y="1050925"/>
            <a:ext cx="4254500" cy="625475"/>
          </a:xfrm>
        </p:spPr>
        <p:txBody>
          <a:bodyPr numCol="2"/>
          <a:lstStyle>
            <a:lvl3pPr>
              <a:spcAft>
                <a:spcPts val="500"/>
              </a:spcAft>
              <a:defRPr/>
            </a:lvl3pPr>
          </a:lstStyle>
          <a:p>
            <a:pPr lvl="2"/>
            <a:r>
              <a:rPr lang="en-GB" dirty="0"/>
              <a:t>ISBN</a:t>
            </a:r>
          </a:p>
          <a:p>
            <a:pPr lvl="2"/>
            <a:r>
              <a:rPr lang="en-GB" dirty="0"/>
              <a:t>Price</a:t>
            </a:r>
          </a:p>
          <a:p>
            <a:pPr lvl="2"/>
            <a:r>
              <a:rPr lang="en-GB" dirty="0"/>
              <a:t>Extent</a:t>
            </a:r>
          </a:p>
          <a:p>
            <a:pPr lvl="2"/>
            <a:r>
              <a:rPr lang="en-GB" dirty="0"/>
              <a:t>Publication date</a:t>
            </a: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74739" y="530229"/>
            <a:ext cx="8031771" cy="388079"/>
          </a:xfrm>
        </p:spPr>
        <p:txBody>
          <a:bodyPr/>
          <a:lstStyle>
            <a:lvl1pPr>
              <a:defRPr sz="17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30B8635-E954-194C-AC70-6E1F9BF0132A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INSERT DOCUMENT TITLE AND DATE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400677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Cover_Bar_Tablet and Bookshelf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Stock-157731772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25115"/>
            <a:ext cx="9901238" cy="4290536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0" y="4701540"/>
            <a:ext cx="9901238" cy="89916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utoShape 4"/>
          <p:cNvSpPr>
            <a:spLocks noChangeArrowheads="1" noTextEdit="1"/>
          </p:cNvSpPr>
          <p:nvPr userDrawn="1"/>
        </p:nvSpPr>
        <p:spPr bwMode="auto">
          <a:xfrm>
            <a:off x="0" y="-1"/>
            <a:ext cx="9901238" cy="11379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3" name="AutoShape 4"/>
          <p:cNvSpPr>
            <a:spLocks noChangeArrowheads="1" noTextEdit="1"/>
          </p:cNvSpPr>
          <p:nvPr userDrawn="1"/>
        </p:nvSpPr>
        <p:spPr bwMode="auto">
          <a:xfrm>
            <a:off x="0" y="5627643"/>
            <a:ext cx="9901238" cy="12303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GB"/>
          </a:p>
        </p:txBody>
      </p:sp>
      <p:sp>
        <p:nvSpPr>
          <p:cNvPr id="10" name="AutoShape 5"/>
          <p:cNvSpPr>
            <a:spLocks noChangeAspect="1" noChangeArrowheads="1" noTextEdit="1"/>
          </p:cNvSpPr>
          <p:nvPr userDrawn="1"/>
        </p:nvSpPr>
        <p:spPr bwMode="auto">
          <a:xfrm>
            <a:off x="0" y="220663"/>
            <a:ext cx="9640888" cy="194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9" name="Text Placeholder 1023"/>
          <p:cNvSpPr>
            <a:spLocks noGrp="1"/>
          </p:cNvSpPr>
          <p:nvPr>
            <p:ph type="body" sz="quarter" idx="12" hasCustomPrompt="1"/>
          </p:nvPr>
        </p:nvSpPr>
        <p:spPr>
          <a:xfrm>
            <a:off x="684000" y="6232019"/>
            <a:ext cx="3865563" cy="16668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kumimoji="0" lang="en-GB" sz="1150" b="0" i="0" u="none" strike="noStrike" kern="1200" cap="none" normalizeH="0" baseline="0" dirty="0">
                <a:ln>
                  <a:noFill/>
                </a:ln>
                <a:solidFill>
                  <a:srgbClr val="4E4E4E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/>
              <a:t>Date Month Year</a:t>
            </a:r>
            <a:endParaRPr lang="en-GB" dirty="0"/>
          </a:p>
        </p:txBody>
      </p:sp>
      <p:sp>
        <p:nvSpPr>
          <p:cNvPr id="20" name="Title Placeholder 1"/>
          <p:cNvSpPr>
            <a:spLocks noGrp="1"/>
          </p:cNvSpPr>
          <p:nvPr>
            <p:ph type="title"/>
          </p:nvPr>
        </p:nvSpPr>
        <p:spPr>
          <a:xfrm>
            <a:off x="684000" y="4924448"/>
            <a:ext cx="8463285" cy="51507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21" name="Text Placeholder 29"/>
          <p:cNvSpPr>
            <a:spLocks noGrp="1"/>
          </p:cNvSpPr>
          <p:nvPr>
            <p:ph type="body" sz="quarter" idx="13" hasCustomPrompt="1"/>
          </p:nvPr>
        </p:nvSpPr>
        <p:spPr>
          <a:xfrm>
            <a:off x="684000" y="5804331"/>
            <a:ext cx="8463285" cy="31273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kumimoji="0" lang="en-GB" sz="1500" b="1" i="0" u="none" strike="noStrike" kern="1200" cap="none" normalizeH="0" baseline="0" dirty="0">
                <a:ln>
                  <a:noFill/>
                </a:ln>
                <a:solidFill>
                  <a:srgbClr val="DA1B2C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/>
              <a:t>Subheading goes here</a:t>
            </a:r>
            <a:endParaRPr lang="en-GB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827ED48-FF69-6A4A-9E13-C1821563644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883" y="311695"/>
            <a:ext cx="1529678" cy="468598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Cover_Bar_Tablet and Bookshelf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58394"/>
            <a:ext cx="9901238" cy="4290537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0" y="4701540"/>
            <a:ext cx="9901238" cy="89916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utoShape 4"/>
          <p:cNvSpPr>
            <a:spLocks noChangeArrowheads="1" noTextEdit="1"/>
          </p:cNvSpPr>
          <p:nvPr userDrawn="1"/>
        </p:nvSpPr>
        <p:spPr bwMode="auto">
          <a:xfrm>
            <a:off x="0" y="-1"/>
            <a:ext cx="9901238" cy="11379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3" name="AutoShape 4"/>
          <p:cNvSpPr>
            <a:spLocks noChangeArrowheads="1" noTextEdit="1"/>
          </p:cNvSpPr>
          <p:nvPr userDrawn="1"/>
        </p:nvSpPr>
        <p:spPr bwMode="auto">
          <a:xfrm>
            <a:off x="0" y="5627643"/>
            <a:ext cx="9901238" cy="12303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GB"/>
          </a:p>
        </p:txBody>
      </p:sp>
      <p:sp>
        <p:nvSpPr>
          <p:cNvPr id="10" name="AutoShape 5"/>
          <p:cNvSpPr>
            <a:spLocks noChangeAspect="1" noChangeArrowheads="1" noTextEdit="1"/>
          </p:cNvSpPr>
          <p:nvPr userDrawn="1"/>
        </p:nvSpPr>
        <p:spPr bwMode="auto">
          <a:xfrm>
            <a:off x="0" y="220663"/>
            <a:ext cx="9640888" cy="194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9" name="Text Placeholder 1023"/>
          <p:cNvSpPr>
            <a:spLocks noGrp="1"/>
          </p:cNvSpPr>
          <p:nvPr>
            <p:ph type="body" sz="quarter" idx="12" hasCustomPrompt="1"/>
          </p:nvPr>
        </p:nvSpPr>
        <p:spPr>
          <a:xfrm>
            <a:off x="684000" y="6232019"/>
            <a:ext cx="3865563" cy="16668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kumimoji="0" lang="en-GB" sz="1150" b="0" i="0" u="none" strike="noStrike" kern="1200" cap="none" normalizeH="0" baseline="0" dirty="0">
                <a:ln>
                  <a:noFill/>
                </a:ln>
                <a:solidFill>
                  <a:srgbClr val="4E4E4E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/>
              <a:t>Date Month Year</a:t>
            </a:r>
            <a:endParaRPr lang="en-GB" dirty="0"/>
          </a:p>
        </p:txBody>
      </p:sp>
      <p:sp>
        <p:nvSpPr>
          <p:cNvPr id="20" name="Title Placeholder 1"/>
          <p:cNvSpPr>
            <a:spLocks noGrp="1"/>
          </p:cNvSpPr>
          <p:nvPr>
            <p:ph type="title"/>
          </p:nvPr>
        </p:nvSpPr>
        <p:spPr>
          <a:xfrm>
            <a:off x="684000" y="4924448"/>
            <a:ext cx="8463285" cy="51507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21" name="Text Placeholder 29"/>
          <p:cNvSpPr>
            <a:spLocks noGrp="1"/>
          </p:cNvSpPr>
          <p:nvPr>
            <p:ph type="body" sz="quarter" idx="13" hasCustomPrompt="1"/>
          </p:nvPr>
        </p:nvSpPr>
        <p:spPr>
          <a:xfrm>
            <a:off x="684000" y="5804331"/>
            <a:ext cx="8463285" cy="31273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kumimoji="0" lang="en-GB" sz="1500" b="1" i="0" u="none" strike="noStrike" kern="1200" cap="none" normalizeH="0" baseline="0" dirty="0">
                <a:ln>
                  <a:noFill/>
                </a:ln>
                <a:solidFill>
                  <a:srgbClr val="DA1B2C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/>
              <a:t>Subheading goes here</a:t>
            </a:r>
            <a:endParaRPr lang="en-GB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827ED48-FF69-6A4A-9E13-C1821563644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883" y="311695"/>
            <a:ext cx="1529678" cy="468598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Cover_Bar_Tablet and Bookshelf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58394"/>
            <a:ext cx="9901238" cy="4290537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0" y="4701540"/>
            <a:ext cx="9901238" cy="899160"/>
          </a:xfrm>
          <a:prstGeom prst="rect">
            <a:avLst/>
          </a:prstGeom>
          <a:solidFill>
            <a:srgbClr val="DA1B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utoShape 4"/>
          <p:cNvSpPr>
            <a:spLocks noChangeArrowheads="1" noTextEdit="1"/>
          </p:cNvSpPr>
          <p:nvPr userDrawn="1"/>
        </p:nvSpPr>
        <p:spPr bwMode="auto">
          <a:xfrm>
            <a:off x="0" y="-1"/>
            <a:ext cx="9901238" cy="11379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3" name="AutoShape 4"/>
          <p:cNvSpPr>
            <a:spLocks noChangeArrowheads="1" noTextEdit="1"/>
          </p:cNvSpPr>
          <p:nvPr userDrawn="1"/>
        </p:nvSpPr>
        <p:spPr bwMode="auto">
          <a:xfrm>
            <a:off x="0" y="5627643"/>
            <a:ext cx="9901238" cy="12303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GB"/>
          </a:p>
        </p:txBody>
      </p:sp>
      <p:sp>
        <p:nvSpPr>
          <p:cNvPr id="10" name="AutoShape 5"/>
          <p:cNvSpPr>
            <a:spLocks noChangeAspect="1" noChangeArrowheads="1" noTextEdit="1"/>
          </p:cNvSpPr>
          <p:nvPr userDrawn="1"/>
        </p:nvSpPr>
        <p:spPr bwMode="auto">
          <a:xfrm>
            <a:off x="0" y="220663"/>
            <a:ext cx="9640888" cy="194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9" name="Text Placeholder 1023"/>
          <p:cNvSpPr>
            <a:spLocks noGrp="1"/>
          </p:cNvSpPr>
          <p:nvPr>
            <p:ph type="body" sz="quarter" idx="12" hasCustomPrompt="1"/>
          </p:nvPr>
        </p:nvSpPr>
        <p:spPr>
          <a:xfrm>
            <a:off x="684000" y="6232019"/>
            <a:ext cx="3865563" cy="16668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kumimoji="0" lang="en-GB" sz="1150" b="0" i="0" u="none" strike="noStrike" kern="1200" cap="none" normalizeH="0" baseline="0" dirty="0">
                <a:ln>
                  <a:noFill/>
                </a:ln>
                <a:solidFill>
                  <a:srgbClr val="4E4E4E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/>
              <a:t>Date Month Year</a:t>
            </a:r>
            <a:endParaRPr lang="en-GB" dirty="0"/>
          </a:p>
        </p:txBody>
      </p:sp>
      <p:sp>
        <p:nvSpPr>
          <p:cNvPr id="20" name="Title Placeholder 1"/>
          <p:cNvSpPr>
            <a:spLocks noGrp="1"/>
          </p:cNvSpPr>
          <p:nvPr>
            <p:ph type="title"/>
          </p:nvPr>
        </p:nvSpPr>
        <p:spPr>
          <a:xfrm>
            <a:off x="684000" y="4924448"/>
            <a:ext cx="8463285" cy="51507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21" name="Text Placeholder 29"/>
          <p:cNvSpPr>
            <a:spLocks noGrp="1"/>
          </p:cNvSpPr>
          <p:nvPr>
            <p:ph type="body" sz="quarter" idx="13" hasCustomPrompt="1"/>
          </p:nvPr>
        </p:nvSpPr>
        <p:spPr>
          <a:xfrm>
            <a:off x="684000" y="5804331"/>
            <a:ext cx="8463285" cy="31273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kumimoji="0" lang="en-GB" sz="1500" b="1" i="0" u="none" strike="noStrike" kern="1200" cap="none" normalizeH="0" baseline="0" dirty="0">
                <a:ln>
                  <a:noFill/>
                </a:ln>
                <a:solidFill>
                  <a:srgbClr val="DA1B2C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/>
              <a:t>Subheading goes here</a:t>
            </a:r>
            <a:endParaRPr lang="en-GB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827ED48-FF69-6A4A-9E13-C1821563644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883" y="311695"/>
            <a:ext cx="1529678" cy="468598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Cover_Bar_Tablet and Bookshelf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82" y="540771"/>
            <a:ext cx="9907200" cy="4293120"/>
          </a:xfrm>
          <a:prstGeom prst="rect">
            <a:avLst/>
          </a:prstGeom>
        </p:spPr>
      </p:pic>
      <p:sp>
        <p:nvSpPr>
          <p:cNvPr id="17" name="Rectangle 16"/>
          <p:cNvSpPr/>
          <p:nvPr userDrawn="1"/>
        </p:nvSpPr>
        <p:spPr>
          <a:xfrm>
            <a:off x="0" y="4701540"/>
            <a:ext cx="9901238" cy="89916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utoShape 4"/>
          <p:cNvSpPr>
            <a:spLocks noChangeArrowheads="1" noTextEdit="1"/>
          </p:cNvSpPr>
          <p:nvPr userDrawn="1"/>
        </p:nvSpPr>
        <p:spPr bwMode="auto">
          <a:xfrm>
            <a:off x="0" y="-1"/>
            <a:ext cx="9901238" cy="11379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3" name="AutoShape 4"/>
          <p:cNvSpPr>
            <a:spLocks noChangeArrowheads="1" noTextEdit="1"/>
          </p:cNvSpPr>
          <p:nvPr userDrawn="1"/>
        </p:nvSpPr>
        <p:spPr bwMode="auto">
          <a:xfrm>
            <a:off x="0" y="5627643"/>
            <a:ext cx="9901238" cy="12303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GB"/>
          </a:p>
        </p:txBody>
      </p:sp>
      <p:sp>
        <p:nvSpPr>
          <p:cNvPr id="10" name="AutoShape 5"/>
          <p:cNvSpPr>
            <a:spLocks noChangeAspect="1" noChangeArrowheads="1" noTextEdit="1"/>
          </p:cNvSpPr>
          <p:nvPr userDrawn="1"/>
        </p:nvSpPr>
        <p:spPr bwMode="auto">
          <a:xfrm>
            <a:off x="0" y="220663"/>
            <a:ext cx="9640888" cy="194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9" name="Text Placeholder 1023"/>
          <p:cNvSpPr>
            <a:spLocks noGrp="1"/>
          </p:cNvSpPr>
          <p:nvPr>
            <p:ph type="body" sz="quarter" idx="12" hasCustomPrompt="1"/>
          </p:nvPr>
        </p:nvSpPr>
        <p:spPr>
          <a:xfrm>
            <a:off x="684000" y="6232019"/>
            <a:ext cx="3865563" cy="16668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kumimoji="0" lang="en-GB" sz="1150" b="0" i="0" u="none" strike="noStrike" kern="1200" cap="none" normalizeH="0" baseline="0" dirty="0">
                <a:ln>
                  <a:noFill/>
                </a:ln>
                <a:solidFill>
                  <a:srgbClr val="4E4E4E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/>
              <a:t>Date Month Year</a:t>
            </a:r>
            <a:endParaRPr lang="en-GB" dirty="0"/>
          </a:p>
        </p:txBody>
      </p:sp>
      <p:sp>
        <p:nvSpPr>
          <p:cNvPr id="20" name="Title Placeholder 1"/>
          <p:cNvSpPr>
            <a:spLocks noGrp="1"/>
          </p:cNvSpPr>
          <p:nvPr>
            <p:ph type="title"/>
          </p:nvPr>
        </p:nvSpPr>
        <p:spPr>
          <a:xfrm>
            <a:off x="684000" y="4924448"/>
            <a:ext cx="8463285" cy="51507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21" name="Text Placeholder 29"/>
          <p:cNvSpPr>
            <a:spLocks noGrp="1"/>
          </p:cNvSpPr>
          <p:nvPr>
            <p:ph type="body" sz="quarter" idx="13" hasCustomPrompt="1"/>
          </p:nvPr>
        </p:nvSpPr>
        <p:spPr>
          <a:xfrm>
            <a:off x="684000" y="5804331"/>
            <a:ext cx="8463285" cy="31273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kumimoji="0" lang="en-GB" sz="1500" b="1" i="0" u="none" strike="noStrike" kern="1200" cap="none" normalizeH="0" baseline="0" dirty="0">
                <a:ln>
                  <a:noFill/>
                </a:ln>
                <a:solidFill>
                  <a:srgbClr val="DA1B2C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/>
              <a:t>Subheading goes here</a:t>
            </a:r>
            <a:endParaRPr lang="en-GB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827ED48-FF69-6A4A-9E13-C1821563644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883" y="311695"/>
            <a:ext cx="1529678" cy="468598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Cover_Bar_Tablet and Bookshelf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82" y="540771"/>
            <a:ext cx="9907200" cy="4293120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0" y="4701540"/>
            <a:ext cx="9901238" cy="899160"/>
          </a:xfrm>
          <a:prstGeom prst="rect">
            <a:avLst/>
          </a:prstGeom>
          <a:solidFill>
            <a:srgbClr val="DA1B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utoShape 4"/>
          <p:cNvSpPr>
            <a:spLocks noChangeArrowheads="1" noTextEdit="1"/>
          </p:cNvSpPr>
          <p:nvPr userDrawn="1"/>
        </p:nvSpPr>
        <p:spPr bwMode="auto">
          <a:xfrm>
            <a:off x="0" y="-1"/>
            <a:ext cx="9901238" cy="11379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3" name="AutoShape 4"/>
          <p:cNvSpPr>
            <a:spLocks noChangeArrowheads="1" noTextEdit="1"/>
          </p:cNvSpPr>
          <p:nvPr userDrawn="1"/>
        </p:nvSpPr>
        <p:spPr bwMode="auto">
          <a:xfrm>
            <a:off x="0" y="5627643"/>
            <a:ext cx="9901238" cy="12303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GB"/>
          </a:p>
        </p:txBody>
      </p:sp>
      <p:sp>
        <p:nvSpPr>
          <p:cNvPr id="10" name="AutoShape 5"/>
          <p:cNvSpPr>
            <a:spLocks noChangeAspect="1" noChangeArrowheads="1" noTextEdit="1"/>
          </p:cNvSpPr>
          <p:nvPr userDrawn="1"/>
        </p:nvSpPr>
        <p:spPr bwMode="auto">
          <a:xfrm>
            <a:off x="0" y="220663"/>
            <a:ext cx="9640888" cy="194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9" name="Text Placeholder 1023"/>
          <p:cNvSpPr>
            <a:spLocks noGrp="1"/>
          </p:cNvSpPr>
          <p:nvPr>
            <p:ph type="body" sz="quarter" idx="12" hasCustomPrompt="1"/>
          </p:nvPr>
        </p:nvSpPr>
        <p:spPr>
          <a:xfrm>
            <a:off x="684000" y="6232019"/>
            <a:ext cx="3865563" cy="16668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kumimoji="0" lang="en-GB" sz="1150" b="0" i="0" u="none" strike="noStrike" kern="1200" cap="none" normalizeH="0" baseline="0" dirty="0">
                <a:ln>
                  <a:noFill/>
                </a:ln>
                <a:solidFill>
                  <a:srgbClr val="4E4E4E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/>
              <a:t>Date Month Year</a:t>
            </a:r>
            <a:endParaRPr lang="en-GB" dirty="0"/>
          </a:p>
        </p:txBody>
      </p:sp>
      <p:sp>
        <p:nvSpPr>
          <p:cNvPr id="20" name="Title Placeholder 1"/>
          <p:cNvSpPr>
            <a:spLocks noGrp="1"/>
          </p:cNvSpPr>
          <p:nvPr>
            <p:ph type="title"/>
          </p:nvPr>
        </p:nvSpPr>
        <p:spPr>
          <a:xfrm>
            <a:off x="684000" y="4924448"/>
            <a:ext cx="8463285" cy="51507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21" name="Text Placeholder 29"/>
          <p:cNvSpPr>
            <a:spLocks noGrp="1"/>
          </p:cNvSpPr>
          <p:nvPr>
            <p:ph type="body" sz="quarter" idx="13" hasCustomPrompt="1"/>
          </p:nvPr>
        </p:nvSpPr>
        <p:spPr>
          <a:xfrm>
            <a:off x="684000" y="5804331"/>
            <a:ext cx="8463285" cy="31273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kumimoji="0" lang="en-GB" sz="1500" b="1" i="0" u="none" strike="noStrike" kern="1200" cap="none" normalizeH="0" baseline="0" dirty="0">
                <a:ln>
                  <a:noFill/>
                </a:ln>
                <a:solidFill>
                  <a:srgbClr val="DA1B2C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/>
              <a:t>Subheading goes here</a:t>
            </a:r>
            <a:endParaRPr lang="en-GB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827ED48-FF69-6A4A-9E13-C1821563644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883" y="311695"/>
            <a:ext cx="1529678" cy="468598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_Cover_Bar_Tablet and Bookshelf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03514"/>
            <a:ext cx="9911076" cy="4294800"/>
          </a:xfrm>
          <a:prstGeom prst="rect">
            <a:avLst/>
          </a:prstGeom>
        </p:spPr>
      </p:pic>
      <p:sp>
        <p:nvSpPr>
          <p:cNvPr id="17" name="Rectangle 16"/>
          <p:cNvSpPr/>
          <p:nvPr userDrawn="1"/>
        </p:nvSpPr>
        <p:spPr>
          <a:xfrm>
            <a:off x="0" y="4701540"/>
            <a:ext cx="9901238" cy="89916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utoShape 4"/>
          <p:cNvSpPr>
            <a:spLocks noChangeArrowheads="1" noTextEdit="1"/>
          </p:cNvSpPr>
          <p:nvPr userDrawn="1"/>
        </p:nvSpPr>
        <p:spPr bwMode="auto">
          <a:xfrm>
            <a:off x="0" y="-1"/>
            <a:ext cx="9901238" cy="11379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3" name="AutoShape 4"/>
          <p:cNvSpPr>
            <a:spLocks noChangeArrowheads="1" noTextEdit="1"/>
          </p:cNvSpPr>
          <p:nvPr userDrawn="1"/>
        </p:nvSpPr>
        <p:spPr bwMode="auto">
          <a:xfrm>
            <a:off x="0" y="5627643"/>
            <a:ext cx="9901238" cy="12303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GB"/>
          </a:p>
        </p:txBody>
      </p:sp>
      <p:sp>
        <p:nvSpPr>
          <p:cNvPr id="10" name="AutoShape 5"/>
          <p:cNvSpPr>
            <a:spLocks noChangeAspect="1" noChangeArrowheads="1" noTextEdit="1"/>
          </p:cNvSpPr>
          <p:nvPr userDrawn="1"/>
        </p:nvSpPr>
        <p:spPr bwMode="auto">
          <a:xfrm>
            <a:off x="0" y="220663"/>
            <a:ext cx="9640888" cy="194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9" name="Text Placeholder 1023"/>
          <p:cNvSpPr>
            <a:spLocks noGrp="1"/>
          </p:cNvSpPr>
          <p:nvPr>
            <p:ph type="body" sz="quarter" idx="12" hasCustomPrompt="1"/>
          </p:nvPr>
        </p:nvSpPr>
        <p:spPr>
          <a:xfrm>
            <a:off x="684000" y="6232019"/>
            <a:ext cx="3865563" cy="16668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kumimoji="0" lang="en-GB" sz="1150" b="0" i="0" u="none" strike="noStrike" kern="1200" cap="none" normalizeH="0" baseline="0" dirty="0">
                <a:ln>
                  <a:noFill/>
                </a:ln>
                <a:solidFill>
                  <a:srgbClr val="4E4E4E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/>
              <a:t>Date Month Year</a:t>
            </a:r>
            <a:endParaRPr lang="en-GB" dirty="0"/>
          </a:p>
        </p:txBody>
      </p:sp>
      <p:sp>
        <p:nvSpPr>
          <p:cNvPr id="20" name="Title Placeholder 1"/>
          <p:cNvSpPr>
            <a:spLocks noGrp="1"/>
          </p:cNvSpPr>
          <p:nvPr>
            <p:ph type="title"/>
          </p:nvPr>
        </p:nvSpPr>
        <p:spPr>
          <a:xfrm>
            <a:off x="684000" y="4924448"/>
            <a:ext cx="8463285" cy="51507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21" name="Text Placeholder 29"/>
          <p:cNvSpPr>
            <a:spLocks noGrp="1"/>
          </p:cNvSpPr>
          <p:nvPr>
            <p:ph type="body" sz="quarter" idx="13" hasCustomPrompt="1"/>
          </p:nvPr>
        </p:nvSpPr>
        <p:spPr>
          <a:xfrm>
            <a:off x="684000" y="5804331"/>
            <a:ext cx="8463285" cy="31273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kumimoji="0" lang="en-GB" sz="1500" b="1" i="0" u="none" strike="noStrike" kern="1200" cap="none" normalizeH="0" baseline="0" dirty="0">
                <a:ln>
                  <a:noFill/>
                </a:ln>
                <a:solidFill>
                  <a:srgbClr val="DA1B2C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/>
              <a:t>Subheading goes here</a:t>
            </a:r>
            <a:endParaRPr lang="en-GB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827ED48-FF69-6A4A-9E13-C1821563644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883" y="311695"/>
            <a:ext cx="1529678" cy="468598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Cover_Bar_Tablet and Bookshelf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03514"/>
            <a:ext cx="9911076" cy="4294800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0" y="4701540"/>
            <a:ext cx="9901238" cy="899160"/>
          </a:xfrm>
          <a:prstGeom prst="rect">
            <a:avLst/>
          </a:prstGeom>
          <a:solidFill>
            <a:srgbClr val="DA1B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utoShape 4"/>
          <p:cNvSpPr>
            <a:spLocks noChangeArrowheads="1" noTextEdit="1"/>
          </p:cNvSpPr>
          <p:nvPr userDrawn="1"/>
        </p:nvSpPr>
        <p:spPr bwMode="auto">
          <a:xfrm>
            <a:off x="0" y="-1"/>
            <a:ext cx="9901238" cy="11379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3" name="AutoShape 4"/>
          <p:cNvSpPr>
            <a:spLocks noChangeArrowheads="1" noTextEdit="1"/>
          </p:cNvSpPr>
          <p:nvPr userDrawn="1"/>
        </p:nvSpPr>
        <p:spPr bwMode="auto">
          <a:xfrm>
            <a:off x="0" y="5627643"/>
            <a:ext cx="9901238" cy="12303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GB"/>
          </a:p>
        </p:txBody>
      </p:sp>
      <p:sp>
        <p:nvSpPr>
          <p:cNvPr id="10" name="AutoShape 5"/>
          <p:cNvSpPr>
            <a:spLocks noChangeAspect="1" noChangeArrowheads="1" noTextEdit="1"/>
          </p:cNvSpPr>
          <p:nvPr userDrawn="1"/>
        </p:nvSpPr>
        <p:spPr bwMode="auto">
          <a:xfrm>
            <a:off x="0" y="220663"/>
            <a:ext cx="9640888" cy="194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9" name="Text Placeholder 1023"/>
          <p:cNvSpPr>
            <a:spLocks noGrp="1"/>
          </p:cNvSpPr>
          <p:nvPr>
            <p:ph type="body" sz="quarter" idx="12" hasCustomPrompt="1"/>
          </p:nvPr>
        </p:nvSpPr>
        <p:spPr>
          <a:xfrm>
            <a:off x="684000" y="6232019"/>
            <a:ext cx="3865563" cy="16668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kumimoji="0" lang="en-GB" sz="1150" b="0" i="0" u="none" strike="noStrike" kern="1200" cap="none" normalizeH="0" baseline="0" dirty="0">
                <a:ln>
                  <a:noFill/>
                </a:ln>
                <a:solidFill>
                  <a:srgbClr val="4E4E4E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/>
              <a:t>Date Month Year</a:t>
            </a:r>
            <a:endParaRPr lang="en-GB" dirty="0"/>
          </a:p>
        </p:txBody>
      </p:sp>
      <p:sp>
        <p:nvSpPr>
          <p:cNvPr id="20" name="Title Placeholder 1"/>
          <p:cNvSpPr>
            <a:spLocks noGrp="1"/>
          </p:cNvSpPr>
          <p:nvPr>
            <p:ph type="title"/>
          </p:nvPr>
        </p:nvSpPr>
        <p:spPr>
          <a:xfrm>
            <a:off x="684000" y="4924448"/>
            <a:ext cx="8463285" cy="51507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21" name="Text Placeholder 29"/>
          <p:cNvSpPr>
            <a:spLocks noGrp="1"/>
          </p:cNvSpPr>
          <p:nvPr>
            <p:ph type="body" sz="quarter" idx="13" hasCustomPrompt="1"/>
          </p:nvPr>
        </p:nvSpPr>
        <p:spPr>
          <a:xfrm>
            <a:off x="684000" y="5804331"/>
            <a:ext cx="8463285" cy="31273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kumimoji="0" lang="en-GB" sz="1500" b="1" i="0" u="none" strike="noStrike" kern="1200" cap="none" normalizeH="0" baseline="0" dirty="0">
                <a:ln>
                  <a:noFill/>
                </a:ln>
                <a:solidFill>
                  <a:srgbClr val="DA1B2C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/>
              <a:t>Subheading goes here</a:t>
            </a:r>
            <a:endParaRPr lang="en-GB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827ED48-FF69-6A4A-9E13-C1821563644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883" y="311695"/>
            <a:ext cx="1529678" cy="468598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1_Cover_Bar_Tablet and Bookshelf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03390"/>
            <a:ext cx="9911076" cy="4294800"/>
          </a:xfrm>
          <a:prstGeom prst="rect">
            <a:avLst/>
          </a:prstGeom>
        </p:spPr>
      </p:pic>
      <p:sp>
        <p:nvSpPr>
          <p:cNvPr id="17" name="Rectangle 16"/>
          <p:cNvSpPr/>
          <p:nvPr userDrawn="1"/>
        </p:nvSpPr>
        <p:spPr>
          <a:xfrm>
            <a:off x="0" y="4701540"/>
            <a:ext cx="9901238" cy="89916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utoShape 4"/>
          <p:cNvSpPr>
            <a:spLocks noChangeArrowheads="1" noTextEdit="1"/>
          </p:cNvSpPr>
          <p:nvPr userDrawn="1"/>
        </p:nvSpPr>
        <p:spPr bwMode="auto">
          <a:xfrm>
            <a:off x="0" y="-1"/>
            <a:ext cx="9901238" cy="11379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3" name="AutoShape 4"/>
          <p:cNvSpPr>
            <a:spLocks noChangeArrowheads="1" noTextEdit="1"/>
          </p:cNvSpPr>
          <p:nvPr userDrawn="1"/>
        </p:nvSpPr>
        <p:spPr bwMode="auto">
          <a:xfrm>
            <a:off x="0" y="5627643"/>
            <a:ext cx="9901238" cy="12303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GB"/>
          </a:p>
        </p:txBody>
      </p:sp>
      <p:sp>
        <p:nvSpPr>
          <p:cNvPr id="10" name="AutoShape 5"/>
          <p:cNvSpPr>
            <a:spLocks noChangeAspect="1" noChangeArrowheads="1" noTextEdit="1"/>
          </p:cNvSpPr>
          <p:nvPr userDrawn="1"/>
        </p:nvSpPr>
        <p:spPr bwMode="auto">
          <a:xfrm>
            <a:off x="0" y="220663"/>
            <a:ext cx="9640888" cy="194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9" name="Text Placeholder 1023"/>
          <p:cNvSpPr>
            <a:spLocks noGrp="1"/>
          </p:cNvSpPr>
          <p:nvPr>
            <p:ph type="body" sz="quarter" idx="12" hasCustomPrompt="1"/>
          </p:nvPr>
        </p:nvSpPr>
        <p:spPr>
          <a:xfrm>
            <a:off x="684000" y="6232019"/>
            <a:ext cx="3865563" cy="16668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kumimoji="0" lang="en-GB" sz="1150" b="0" i="0" u="none" strike="noStrike" kern="1200" cap="none" normalizeH="0" baseline="0" dirty="0">
                <a:ln>
                  <a:noFill/>
                </a:ln>
                <a:solidFill>
                  <a:srgbClr val="4E4E4E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/>
              <a:t>Date Month Year</a:t>
            </a:r>
            <a:endParaRPr lang="en-GB" dirty="0"/>
          </a:p>
        </p:txBody>
      </p:sp>
      <p:sp>
        <p:nvSpPr>
          <p:cNvPr id="20" name="Title Placeholder 1"/>
          <p:cNvSpPr>
            <a:spLocks noGrp="1"/>
          </p:cNvSpPr>
          <p:nvPr>
            <p:ph type="title"/>
          </p:nvPr>
        </p:nvSpPr>
        <p:spPr>
          <a:xfrm>
            <a:off x="684000" y="4924448"/>
            <a:ext cx="8463285" cy="51507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21" name="Text Placeholder 29"/>
          <p:cNvSpPr>
            <a:spLocks noGrp="1"/>
          </p:cNvSpPr>
          <p:nvPr>
            <p:ph type="body" sz="quarter" idx="13" hasCustomPrompt="1"/>
          </p:nvPr>
        </p:nvSpPr>
        <p:spPr>
          <a:xfrm>
            <a:off x="684000" y="5804331"/>
            <a:ext cx="8463285" cy="31273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kumimoji="0" lang="en-GB" sz="1500" b="1" i="0" u="none" strike="noStrike" kern="1200" cap="none" normalizeH="0" baseline="0" dirty="0">
                <a:ln>
                  <a:noFill/>
                </a:ln>
                <a:solidFill>
                  <a:srgbClr val="DA1B2C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/>
              <a:t>Subheading goes here</a:t>
            </a:r>
            <a:endParaRPr lang="en-GB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827ED48-FF69-6A4A-9E13-C1821563644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883" y="311695"/>
            <a:ext cx="1529678" cy="468598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_Cover_Bar_Tablet and Bookshelf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03390"/>
            <a:ext cx="9911076" cy="4294800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0" y="4701540"/>
            <a:ext cx="9901238" cy="899160"/>
          </a:xfrm>
          <a:prstGeom prst="rect">
            <a:avLst/>
          </a:prstGeom>
          <a:solidFill>
            <a:srgbClr val="DA1B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utoShape 4"/>
          <p:cNvSpPr>
            <a:spLocks noChangeArrowheads="1" noTextEdit="1"/>
          </p:cNvSpPr>
          <p:nvPr userDrawn="1"/>
        </p:nvSpPr>
        <p:spPr bwMode="auto">
          <a:xfrm>
            <a:off x="0" y="-1"/>
            <a:ext cx="9901238" cy="11379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3" name="AutoShape 4"/>
          <p:cNvSpPr>
            <a:spLocks noChangeArrowheads="1" noTextEdit="1"/>
          </p:cNvSpPr>
          <p:nvPr userDrawn="1"/>
        </p:nvSpPr>
        <p:spPr bwMode="auto">
          <a:xfrm>
            <a:off x="0" y="5627643"/>
            <a:ext cx="9901238" cy="12303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GB"/>
          </a:p>
        </p:txBody>
      </p:sp>
      <p:sp>
        <p:nvSpPr>
          <p:cNvPr id="10" name="AutoShape 5"/>
          <p:cNvSpPr>
            <a:spLocks noChangeAspect="1" noChangeArrowheads="1" noTextEdit="1"/>
          </p:cNvSpPr>
          <p:nvPr userDrawn="1"/>
        </p:nvSpPr>
        <p:spPr bwMode="auto">
          <a:xfrm>
            <a:off x="0" y="220663"/>
            <a:ext cx="9640888" cy="194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9" name="Text Placeholder 1023"/>
          <p:cNvSpPr>
            <a:spLocks noGrp="1"/>
          </p:cNvSpPr>
          <p:nvPr>
            <p:ph type="body" sz="quarter" idx="12" hasCustomPrompt="1"/>
          </p:nvPr>
        </p:nvSpPr>
        <p:spPr>
          <a:xfrm>
            <a:off x="684000" y="6232019"/>
            <a:ext cx="3865563" cy="16668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kumimoji="0" lang="en-GB" sz="1150" b="0" i="0" u="none" strike="noStrike" kern="1200" cap="none" normalizeH="0" baseline="0" dirty="0">
                <a:ln>
                  <a:noFill/>
                </a:ln>
                <a:solidFill>
                  <a:srgbClr val="4E4E4E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/>
              <a:t>Date Month Year</a:t>
            </a:r>
            <a:endParaRPr lang="en-GB" dirty="0"/>
          </a:p>
        </p:txBody>
      </p:sp>
      <p:sp>
        <p:nvSpPr>
          <p:cNvPr id="20" name="Title Placeholder 1"/>
          <p:cNvSpPr>
            <a:spLocks noGrp="1"/>
          </p:cNvSpPr>
          <p:nvPr>
            <p:ph type="title"/>
          </p:nvPr>
        </p:nvSpPr>
        <p:spPr>
          <a:xfrm>
            <a:off x="684000" y="4924448"/>
            <a:ext cx="8463285" cy="51507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21" name="Text Placeholder 29"/>
          <p:cNvSpPr>
            <a:spLocks noGrp="1"/>
          </p:cNvSpPr>
          <p:nvPr>
            <p:ph type="body" sz="quarter" idx="13" hasCustomPrompt="1"/>
          </p:nvPr>
        </p:nvSpPr>
        <p:spPr>
          <a:xfrm>
            <a:off x="684000" y="5804331"/>
            <a:ext cx="8463285" cy="31273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kumimoji="0" lang="en-GB" sz="1500" b="1" i="0" u="none" strike="noStrike" kern="1200" cap="none" normalizeH="0" baseline="0" dirty="0">
                <a:ln>
                  <a:noFill/>
                </a:ln>
                <a:solidFill>
                  <a:srgbClr val="DA1B2C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/>
              <a:t>Subheading goes here</a:t>
            </a:r>
            <a:endParaRPr lang="en-GB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827ED48-FF69-6A4A-9E13-C1821563644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883" y="311695"/>
            <a:ext cx="1529678" cy="468598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553" y="1709739"/>
            <a:ext cx="8539818" cy="2852737"/>
          </a:xfrm>
        </p:spPr>
        <p:txBody>
          <a:bodyPr anchor="b"/>
          <a:lstStyle>
            <a:lvl1pPr>
              <a:defRPr sz="4873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553" y="4589464"/>
            <a:ext cx="8539818" cy="1500187"/>
          </a:xfrm>
        </p:spPr>
        <p:txBody>
          <a:bodyPr/>
          <a:lstStyle>
            <a:lvl1pPr marL="0" indent="0">
              <a:buNone/>
              <a:defRPr sz="1949">
                <a:solidFill>
                  <a:schemeClr val="tx1">
                    <a:tint val="75000"/>
                  </a:schemeClr>
                </a:solidFill>
              </a:defRPr>
            </a:lvl1pPr>
            <a:lvl2pPr marL="371292" indent="0">
              <a:buNone/>
              <a:defRPr sz="1624">
                <a:solidFill>
                  <a:schemeClr val="tx1">
                    <a:tint val="75000"/>
                  </a:schemeClr>
                </a:solidFill>
              </a:defRPr>
            </a:lvl2pPr>
            <a:lvl3pPr marL="742584" indent="0">
              <a:buNone/>
              <a:defRPr sz="1462">
                <a:solidFill>
                  <a:schemeClr val="tx1">
                    <a:tint val="75000"/>
                  </a:schemeClr>
                </a:solidFill>
              </a:defRPr>
            </a:lvl3pPr>
            <a:lvl4pPr marL="1113876" indent="0">
              <a:buNone/>
              <a:defRPr sz="1299">
                <a:solidFill>
                  <a:schemeClr val="tx1">
                    <a:tint val="75000"/>
                  </a:schemeClr>
                </a:solidFill>
              </a:defRPr>
            </a:lvl4pPr>
            <a:lvl5pPr marL="1485168" indent="0">
              <a:buNone/>
              <a:defRPr sz="1299">
                <a:solidFill>
                  <a:schemeClr val="tx1">
                    <a:tint val="75000"/>
                  </a:schemeClr>
                </a:solidFill>
              </a:defRPr>
            </a:lvl5pPr>
            <a:lvl6pPr marL="1856461" indent="0">
              <a:buNone/>
              <a:defRPr sz="1299">
                <a:solidFill>
                  <a:schemeClr val="tx1">
                    <a:tint val="75000"/>
                  </a:schemeClr>
                </a:solidFill>
              </a:defRPr>
            </a:lvl6pPr>
            <a:lvl7pPr marL="2227753" indent="0">
              <a:buNone/>
              <a:defRPr sz="1299">
                <a:solidFill>
                  <a:schemeClr val="tx1">
                    <a:tint val="75000"/>
                  </a:schemeClr>
                </a:solidFill>
              </a:defRPr>
            </a:lvl7pPr>
            <a:lvl8pPr marL="2599045" indent="0">
              <a:buNone/>
              <a:defRPr sz="1299">
                <a:solidFill>
                  <a:schemeClr val="tx1">
                    <a:tint val="75000"/>
                  </a:schemeClr>
                </a:solidFill>
              </a:defRPr>
            </a:lvl8pPr>
            <a:lvl9pPr marL="2970337" indent="0">
              <a:buNone/>
              <a:defRPr sz="129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INSERT DOCUMENT TITLE AND DATE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7349193"/>
      </p:ext>
    </p:extLst>
  </p:cSld>
  <p:clrMapOvr>
    <a:masterClrMapping/>
  </p:clrMapOvr>
  <p:hf sldNum="0" hd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_Simple_Tablet and Bookshelf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838" y="3312702"/>
            <a:ext cx="9911076" cy="4294800"/>
          </a:xfrm>
          <a:prstGeom prst="rect">
            <a:avLst/>
          </a:prstGeom>
        </p:spPr>
      </p:pic>
      <p:sp>
        <p:nvSpPr>
          <p:cNvPr id="9" name="AutoShape 4"/>
          <p:cNvSpPr>
            <a:spLocks noChangeArrowheads="1" noTextEdit="1"/>
          </p:cNvSpPr>
          <p:nvPr userDrawn="1"/>
        </p:nvSpPr>
        <p:spPr bwMode="auto">
          <a:xfrm>
            <a:off x="0" y="-1"/>
            <a:ext cx="9901238" cy="3570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0" name="AutoShape 5"/>
          <p:cNvSpPr>
            <a:spLocks noChangeAspect="1" noChangeArrowheads="1" noTextEdit="1"/>
          </p:cNvSpPr>
          <p:nvPr userDrawn="1"/>
        </p:nvSpPr>
        <p:spPr bwMode="auto">
          <a:xfrm>
            <a:off x="0" y="220663"/>
            <a:ext cx="9640888" cy="194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9" name="Text Placeholder 1023"/>
          <p:cNvSpPr>
            <a:spLocks noGrp="1"/>
          </p:cNvSpPr>
          <p:nvPr>
            <p:ph type="body" sz="quarter" idx="12" hasCustomPrompt="1"/>
          </p:nvPr>
        </p:nvSpPr>
        <p:spPr>
          <a:xfrm>
            <a:off x="684000" y="2805756"/>
            <a:ext cx="3865563" cy="16668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kumimoji="0" lang="en-GB" sz="1150" b="0" i="0" u="none" strike="noStrike" kern="1200" cap="none" normalizeH="0" baseline="0" dirty="0">
                <a:ln>
                  <a:noFill/>
                </a:ln>
                <a:solidFill>
                  <a:srgbClr val="4E4E4E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/>
              <a:t>Date Month Year</a:t>
            </a:r>
            <a:endParaRPr lang="en-GB" dirty="0"/>
          </a:p>
        </p:txBody>
      </p:sp>
      <p:sp>
        <p:nvSpPr>
          <p:cNvPr id="20" name="Title Placeholder 1"/>
          <p:cNvSpPr>
            <a:spLocks noGrp="1"/>
          </p:cNvSpPr>
          <p:nvPr>
            <p:ph type="title"/>
          </p:nvPr>
        </p:nvSpPr>
        <p:spPr>
          <a:xfrm>
            <a:off x="684000" y="1771598"/>
            <a:ext cx="8463285" cy="51507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 sz="3100" baseline="0">
                <a:solidFill>
                  <a:srgbClr val="DA1B2C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21" name="Text Placeholder 29"/>
          <p:cNvSpPr>
            <a:spLocks noGrp="1"/>
          </p:cNvSpPr>
          <p:nvPr>
            <p:ph type="body" sz="quarter" idx="13" hasCustomPrompt="1"/>
          </p:nvPr>
        </p:nvSpPr>
        <p:spPr>
          <a:xfrm>
            <a:off x="684000" y="2345525"/>
            <a:ext cx="8463285" cy="31273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kumimoji="0" lang="en-GB" sz="1500" b="0" i="0" u="none" strike="noStrike" kern="1200" cap="none" normalizeH="0" baseline="0" dirty="0">
                <a:ln>
                  <a:noFill/>
                </a:ln>
                <a:solidFill>
                  <a:srgbClr val="4E4E4E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/>
              <a:t>Subheading goes here</a:t>
            </a:r>
            <a:endParaRPr lang="en-GB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301C63F-AC62-0947-9D25-814FDE2747D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883" y="311695"/>
            <a:ext cx="1529678" cy="468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20166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_Simple_Book Hands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11996"/>
            <a:ext cx="9911076" cy="4294800"/>
          </a:xfrm>
          <a:prstGeom prst="rect">
            <a:avLst/>
          </a:prstGeom>
        </p:spPr>
      </p:pic>
      <p:sp>
        <p:nvSpPr>
          <p:cNvPr id="9" name="AutoShape 4"/>
          <p:cNvSpPr>
            <a:spLocks noChangeArrowheads="1" noTextEdit="1"/>
          </p:cNvSpPr>
          <p:nvPr userDrawn="1"/>
        </p:nvSpPr>
        <p:spPr bwMode="auto">
          <a:xfrm>
            <a:off x="0" y="-1"/>
            <a:ext cx="9901238" cy="3570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0" name="AutoShape 5"/>
          <p:cNvSpPr>
            <a:spLocks noChangeAspect="1" noChangeArrowheads="1" noTextEdit="1"/>
          </p:cNvSpPr>
          <p:nvPr userDrawn="1"/>
        </p:nvSpPr>
        <p:spPr bwMode="auto">
          <a:xfrm>
            <a:off x="0" y="220663"/>
            <a:ext cx="9640888" cy="194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9" name="Text Placeholder 1023"/>
          <p:cNvSpPr>
            <a:spLocks noGrp="1"/>
          </p:cNvSpPr>
          <p:nvPr>
            <p:ph type="body" sz="quarter" idx="12" hasCustomPrompt="1"/>
          </p:nvPr>
        </p:nvSpPr>
        <p:spPr>
          <a:xfrm>
            <a:off x="684000" y="2805756"/>
            <a:ext cx="3865563" cy="16668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kumimoji="0" lang="en-GB" sz="1150" b="0" i="0" u="none" strike="noStrike" kern="1200" cap="none" normalizeH="0" baseline="0" dirty="0">
                <a:ln>
                  <a:noFill/>
                </a:ln>
                <a:solidFill>
                  <a:srgbClr val="4E4E4E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/>
              <a:t>Date Month Year</a:t>
            </a:r>
            <a:endParaRPr lang="en-GB" dirty="0"/>
          </a:p>
        </p:txBody>
      </p:sp>
      <p:sp>
        <p:nvSpPr>
          <p:cNvPr id="20" name="Title Placeholder 1"/>
          <p:cNvSpPr>
            <a:spLocks noGrp="1"/>
          </p:cNvSpPr>
          <p:nvPr>
            <p:ph type="title"/>
          </p:nvPr>
        </p:nvSpPr>
        <p:spPr>
          <a:xfrm>
            <a:off x="684000" y="1771598"/>
            <a:ext cx="8463285" cy="51507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 sz="3100" baseline="0">
                <a:solidFill>
                  <a:srgbClr val="DA1B2C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21" name="Text Placeholder 29"/>
          <p:cNvSpPr>
            <a:spLocks noGrp="1"/>
          </p:cNvSpPr>
          <p:nvPr>
            <p:ph type="body" sz="quarter" idx="13" hasCustomPrompt="1"/>
          </p:nvPr>
        </p:nvSpPr>
        <p:spPr>
          <a:xfrm>
            <a:off x="684000" y="2345525"/>
            <a:ext cx="8463285" cy="31273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kumimoji="0" lang="en-GB" sz="1500" b="0" i="0" u="none" strike="noStrike" kern="1200" cap="none" normalizeH="0" baseline="0" dirty="0">
                <a:ln>
                  <a:noFill/>
                </a:ln>
                <a:solidFill>
                  <a:srgbClr val="4E4E4E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/>
              <a:t>Subheading goes here</a:t>
            </a:r>
            <a:endParaRPr lang="en-GB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B57BD34-26DB-004F-A908-8D9D177E70F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883" y="311695"/>
            <a:ext cx="1529678" cy="468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58368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_Simple_Microscop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838" y="3111733"/>
            <a:ext cx="9911076" cy="4294800"/>
          </a:xfrm>
          <a:prstGeom prst="rect">
            <a:avLst/>
          </a:prstGeom>
        </p:spPr>
      </p:pic>
      <p:sp>
        <p:nvSpPr>
          <p:cNvPr id="9" name="AutoShape 4"/>
          <p:cNvSpPr>
            <a:spLocks noChangeArrowheads="1" noTextEdit="1"/>
          </p:cNvSpPr>
          <p:nvPr userDrawn="1"/>
        </p:nvSpPr>
        <p:spPr bwMode="auto">
          <a:xfrm>
            <a:off x="0" y="-1"/>
            <a:ext cx="9901238" cy="3570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0" name="AutoShape 5"/>
          <p:cNvSpPr>
            <a:spLocks noChangeAspect="1" noChangeArrowheads="1" noTextEdit="1"/>
          </p:cNvSpPr>
          <p:nvPr userDrawn="1"/>
        </p:nvSpPr>
        <p:spPr bwMode="auto">
          <a:xfrm>
            <a:off x="0" y="220663"/>
            <a:ext cx="9640888" cy="194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9" name="Text Placeholder 1023"/>
          <p:cNvSpPr>
            <a:spLocks noGrp="1"/>
          </p:cNvSpPr>
          <p:nvPr>
            <p:ph type="body" sz="quarter" idx="12" hasCustomPrompt="1"/>
          </p:nvPr>
        </p:nvSpPr>
        <p:spPr>
          <a:xfrm>
            <a:off x="684000" y="2805756"/>
            <a:ext cx="3865563" cy="16668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kumimoji="0" lang="en-GB" sz="1150" b="0" i="0" u="none" strike="noStrike" kern="1200" cap="none" normalizeH="0" baseline="0" dirty="0">
                <a:ln>
                  <a:noFill/>
                </a:ln>
                <a:solidFill>
                  <a:srgbClr val="4E4E4E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/>
              <a:t>Date Month Year</a:t>
            </a:r>
            <a:endParaRPr lang="en-GB" dirty="0"/>
          </a:p>
        </p:txBody>
      </p:sp>
      <p:sp>
        <p:nvSpPr>
          <p:cNvPr id="20" name="Title Placeholder 1"/>
          <p:cNvSpPr>
            <a:spLocks noGrp="1"/>
          </p:cNvSpPr>
          <p:nvPr>
            <p:ph type="title"/>
          </p:nvPr>
        </p:nvSpPr>
        <p:spPr>
          <a:xfrm>
            <a:off x="684000" y="1771598"/>
            <a:ext cx="8463285" cy="51507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 sz="3100" baseline="0">
                <a:solidFill>
                  <a:srgbClr val="DA1B2C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21" name="Text Placeholder 29"/>
          <p:cNvSpPr>
            <a:spLocks noGrp="1"/>
          </p:cNvSpPr>
          <p:nvPr>
            <p:ph type="body" sz="quarter" idx="13" hasCustomPrompt="1"/>
          </p:nvPr>
        </p:nvSpPr>
        <p:spPr>
          <a:xfrm>
            <a:off x="684000" y="2345525"/>
            <a:ext cx="8463285" cy="31273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kumimoji="0" lang="en-GB" sz="1500" b="0" i="0" u="none" strike="noStrike" kern="1200" cap="none" normalizeH="0" baseline="0" dirty="0">
                <a:ln>
                  <a:noFill/>
                </a:ln>
                <a:solidFill>
                  <a:srgbClr val="4E4E4E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/>
              <a:t>Subheading goes here</a:t>
            </a:r>
            <a:endParaRPr lang="en-GB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6CF4E28-A031-9547-A4D8-0560C215570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883" y="311695"/>
            <a:ext cx="1529678" cy="468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52490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_Simple_Engineering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70111"/>
            <a:ext cx="9911076" cy="4294800"/>
          </a:xfrm>
          <a:prstGeom prst="rect">
            <a:avLst/>
          </a:prstGeom>
        </p:spPr>
      </p:pic>
      <p:sp>
        <p:nvSpPr>
          <p:cNvPr id="9" name="AutoShape 4"/>
          <p:cNvSpPr>
            <a:spLocks noChangeArrowheads="1" noTextEdit="1"/>
          </p:cNvSpPr>
          <p:nvPr userDrawn="1"/>
        </p:nvSpPr>
        <p:spPr bwMode="auto">
          <a:xfrm>
            <a:off x="0" y="-1"/>
            <a:ext cx="9901238" cy="3570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0" name="AutoShape 5"/>
          <p:cNvSpPr>
            <a:spLocks noChangeAspect="1" noChangeArrowheads="1" noTextEdit="1"/>
          </p:cNvSpPr>
          <p:nvPr userDrawn="1"/>
        </p:nvSpPr>
        <p:spPr bwMode="auto">
          <a:xfrm>
            <a:off x="0" y="220663"/>
            <a:ext cx="9640888" cy="194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9" name="Text Placeholder 1023"/>
          <p:cNvSpPr>
            <a:spLocks noGrp="1"/>
          </p:cNvSpPr>
          <p:nvPr>
            <p:ph type="body" sz="quarter" idx="12" hasCustomPrompt="1"/>
          </p:nvPr>
        </p:nvSpPr>
        <p:spPr>
          <a:xfrm>
            <a:off x="684000" y="2805756"/>
            <a:ext cx="3865563" cy="16668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kumimoji="0" lang="en-GB" sz="1150" b="0" i="0" u="none" strike="noStrike" kern="1200" cap="none" normalizeH="0" baseline="0" dirty="0">
                <a:ln>
                  <a:noFill/>
                </a:ln>
                <a:solidFill>
                  <a:srgbClr val="4E4E4E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/>
              <a:t>Date Month Year</a:t>
            </a:r>
            <a:endParaRPr lang="en-GB" dirty="0"/>
          </a:p>
        </p:txBody>
      </p:sp>
      <p:sp>
        <p:nvSpPr>
          <p:cNvPr id="20" name="Title Placeholder 1"/>
          <p:cNvSpPr>
            <a:spLocks noGrp="1"/>
          </p:cNvSpPr>
          <p:nvPr>
            <p:ph type="title"/>
          </p:nvPr>
        </p:nvSpPr>
        <p:spPr>
          <a:xfrm>
            <a:off x="684000" y="1771598"/>
            <a:ext cx="8463285" cy="51507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 sz="3100" baseline="0">
                <a:solidFill>
                  <a:srgbClr val="DA1B2C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21" name="Text Placeholder 29"/>
          <p:cNvSpPr>
            <a:spLocks noGrp="1"/>
          </p:cNvSpPr>
          <p:nvPr>
            <p:ph type="body" sz="quarter" idx="13" hasCustomPrompt="1"/>
          </p:nvPr>
        </p:nvSpPr>
        <p:spPr>
          <a:xfrm>
            <a:off x="684000" y="2345525"/>
            <a:ext cx="8463285" cy="31273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kumimoji="0" lang="en-GB" sz="1500" b="0" i="0" u="none" strike="noStrike" kern="1200" cap="none" normalizeH="0" baseline="0" dirty="0">
                <a:ln>
                  <a:noFill/>
                </a:ln>
                <a:solidFill>
                  <a:srgbClr val="4E4E4E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/>
              <a:t>Subheading goes here</a:t>
            </a:r>
            <a:endParaRPr lang="en-GB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9BA6E1F-26A5-404F-8FEA-714F7C0A1BE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883" y="311695"/>
            <a:ext cx="1529678" cy="468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4751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_Simple_Reading Book Through Shelves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47669"/>
            <a:ext cx="9911076" cy="4294800"/>
          </a:xfrm>
          <a:prstGeom prst="rect">
            <a:avLst/>
          </a:prstGeom>
        </p:spPr>
      </p:pic>
      <p:sp>
        <p:nvSpPr>
          <p:cNvPr id="9" name="AutoShape 4"/>
          <p:cNvSpPr>
            <a:spLocks noChangeArrowheads="1" noTextEdit="1"/>
          </p:cNvSpPr>
          <p:nvPr userDrawn="1"/>
        </p:nvSpPr>
        <p:spPr bwMode="auto">
          <a:xfrm>
            <a:off x="0" y="-1"/>
            <a:ext cx="9901238" cy="3570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0" name="AutoShape 5"/>
          <p:cNvSpPr>
            <a:spLocks noChangeAspect="1" noChangeArrowheads="1" noTextEdit="1"/>
          </p:cNvSpPr>
          <p:nvPr userDrawn="1"/>
        </p:nvSpPr>
        <p:spPr bwMode="auto">
          <a:xfrm>
            <a:off x="0" y="220663"/>
            <a:ext cx="9640888" cy="194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9" name="Text Placeholder 1023"/>
          <p:cNvSpPr>
            <a:spLocks noGrp="1"/>
          </p:cNvSpPr>
          <p:nvPr>
            <p:ph type="body" sz="quarter" idx="12" hasCustomPrompt="1"/>
          </p:nvPr>
        </p:nvSpPr>
        <p:spPr>
          <a:xfrm>
            <a:off x="684000" y="2805756"/>
            <a:ext cx="3865563" cy="16668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kumimoji="0" lang="en-GB" sz="1150" b="0" i="0" u="none" strike="noStrike" kern="1200" cap="none" normalizeH="0" baseline="0" dirty="0">
                <a:ln>
                  <a:noFill/>
                </a:ln>
                <a:solidFill>
                  <a:srgbClr val="4E4E4E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/>
              <a:t>Date Month Year</a:t>
            </a:r>
            <a:endParaRPr lang="en-GB" dirty="0"/>
          </a:p>
        </p:txBody>
      </p:sp>
      <p:sp>
        <p:nvSpPr>
          <p:cNvPr id="20" name="Title Placeholder 1"/>
          <p:cNvSpPr>
            <a:spLocks noGrp="1"/>
          </p:cNvSpPr>
          <p:nvPr>
            <p:ph type="title"/>
          </p:nvPr>
        </p:nvSpPr>
        <p:spPr>
          <a:xfrm>
            <a:off x="684000" y="1771598"/>
            <a:ext cx="8463285" cy="51507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 sz="3100" baseline="0">
                <a:solidFill>
                  <a:srgbClr val="DA1B2C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21" name="Text Placeholder 29"/>
          <p:cNvSpPr>
            <a:spLocks noGrp="1"/>
          </p:cNvSpPr>
          <p:nvPr>
            <p:ph type="body" sz="quarter" idx="13" hasCustomPrompt="1"/>
          </p:nvPr>
        </p:nvSpPr>
        <p:spPr>
          <a:xfrm>
            <a:off x="684000" y="2345525"/>
            <a:ext cx="8463285" cy="31273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kumimoji="0" lang="en-GB" sz="1500" b="0" i="0" u="none" strike="noStrike" kern="1200" cap="none" normalizeH="0" baseline="0" dirty="0">
                <a:ln>
                  <a:noFill/>
                </a:ln>
                <a:solidFill>
                  <a:srgbClr val="4E4E4E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/>
              <a:t>Subheading goes here</a:t>
            </a:r>
            <a:endParaRPr lang="en-GB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CE4955D-F424-9344-A90E-22A440FF90F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883" y="311695"/>
            <a:ext cx="1529678" cy="468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94562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Simple_T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AutoShape 4"/>
          <p:cNvSpPr>
            <a:spLocks noChangeAspect="1" noChangeArrowheads="1" noTextEdit="1"/>
          </p:cNvSpPr>
          <p:nvPr userDrawn="1"/>
        </p:nvSpPr>
        <p:spPr bwMode="auto">
          <a:xfrm>
            <a:off x="0" y="0"/>
            <a:ext cx="9901238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>
              <a:solidFill>
                <a:srgbClr val="DA1B2C"/>
              </a:solidFill>
            </a:endParaRPr>
          </a:p>
        </p:txBody>
      </p:sp>
      <p:sp>
        <p:nvSpPr>
          <p:cNvPr id="10" name="AutoShape 5"/>
          <p:cNvSpPr>
            <a:spLocks noChangeAspect="1" noChangeArrowheads="1" noTextEdit="1"/>
          </p:cNvSpPr>
          <p:nvPr userDrawn="1"/>
        </p:nvSpPr>
        <p:spPr bwMode="auto">
          <a:xfrm>
            <a:off x="0" y="220663"/>
            <a:ext cx="9640888" cy="194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0" name="Title Placeholder 1"/>
          <p:cNvSpPr>
            <a:spLocks noGrp="1"/>
          </p:cNvSpPr>
          <p:nvPr>
            <p:ph type="title"/>
          </p:nvPr>
        </p:nvSpPr>
        <p:spPr>
          <a:xfrm>
            <a:off x="719999" y="1406665"/>
            <a:ext cx="8463285" cy="51507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21" name="Text Placeholder 29"/>
          <p:cNvSpPr>
            <a:spLocks noGrp="1"/>
          </p:cNvSpPr>
          <p:nvPr>
            <p:ph type="body" sz="quarter" idx="13" hasCustomPrompt="1"/>
          </p:nvPr>
        </p:nvSpPr>
        <p:spPr>
          <a:xfrm>
            <a:off x="719998" y="1933013"/>
            <a:ext cx="8463285" cy="31273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kumimoji="0" lang="en-GB" sz="1500" b="0" i="0" u="none" strike="noStrike" kern="1200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/>
              <a:t>Subheading goes here</a:t>
            </a:r>
            <a:endParaRPr lang="en-GB" dirty="0"/>
          </a:p>
        </p:txBody>
      </p:sp>
      <p:sp>
        <p:nvSpPr>
          <p:cNvPr id="23" name="TextBox 22"/>
          <p:cNvSpPr txBox="1"/>
          <p:nvPr userDrawn="1"/>
        </p:nvSpPr>
        <p:spPr>
          <a:xfrm>
            <a:off x="9135778" y="6360078"/>
            <a:ext cx="405460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fld id="{BC1468A4-9A2D-6248-B2CC-42A28733543A}" type="slidenum">
              <a:rPr lang="en-US" sz="1000" smtClean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rPr>
              <a:pPr algn="r">
                <a:lnSpc>
                  <a:spcPct val="100000"/>
                </a:lnSpc>
              </a:pPr>
              <a:t>‹#›</a:t>
            </a:fld>
            <a:endParaRPr lang="en-US" sz="1000" dirty="0">
              <a:solidFill>
                <a:srgbClr val="FFFFFF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4" name="Text Placeholder 11"/>
          <p:cNvSpPr>
            <a:spLocks noGrp="1"/>
          </p:cNvSpPr>
          <p:nvPr>
            <p:ph type="body" sz="quarter" idx="16" hasCustomPrompt="1"/>
          </p:nvPr>
        </p:nvSpPr>
        <p:spPr>
          <a:xfrm>
            <a:off x="719998" y="2855855"/>
            <a:ext cx="4711700" cy="274853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None/>
              <a:defRPr sz="1300" b="0" i="0" baseline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buNone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Divider copy</a:t>
            </a:r>
          </a:p>
        </p:txBody>
      </p:sp>
      <p:sp>
        <p:nvSpPr>
          <p:cNvPr id="11" name="AutoShape 4"/>
          <p:cNvSpPr>
            <a:spLocks noChangeArrowheads="1" noTextEdit="1"/>
          </p:cNvSpPr>
          <p:nvPr userDrawn="1"/>
        </p:nvSpPr>
        <p:spPr bwMode="auto">
          <a:xfrm>
            <a:off x="360000" y="360000"/>
            <a:ext cx="9181238" cy="5735988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215FC7F-2C7C-CA49-A878-10E6F174E62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6281852"/>
            <a:ext cx="1227069" cy="375898"/>
          </a:xfrm>
          <a:prstGeom prst="rect">
            <a:avLst/>
          </a:prstGeom>
        </p:spPr>
      </p:pic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8FC30998-AF52-694D-8BFA-EBAEDF81AA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75550" y="6290070"/>
            <a:ext cx="3341688" cy="29390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INSERT DOCUMENT TITLE AND DATE</a:t>
            </a:r>
          </a:p>
        </p:txBody>
      </p:sp>
    </p:spTree>
    <p:extLst>
      <p:ext uri="{BB962C8B-B14F-4D97-AF65-F5344CB8AC3E}">
        <p14:creationId xmlns:p14="http://schemas.microsoft.com/office/powerpoint/2010/main" val="398813863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Simple_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AutoShape 4"/>
          <p:cNvSpPr>
            <a:spLocks noChangeAspect="1" noChangeArrowheads="1" noTextEdit="1"/>
          </p:cNvSpPr>
          <p:nvPr userDrawn="1"/>
        </p:nvSpPr>
        <p:spPr bwMode="auto">
          <a:xfrm>
            <a:off x="0" y="0"/>
            <a:ext cx="990123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0" name="AutoShape 5"/>
          <p:cNvSpPr>
            <a:spLocks noChangeAspect="1" noChangeArrowheads="1" noTextEdit="1"/>
          </p:cNvSpPr>
          <p:nvPr userDrawn="1"/>
        </p:nvSpPr>
        <p:spPr bwMode="auto">
          <a:xfrm>
            <a:off x="0" y="220663"/>
            <a:ext cx="9640888" cy="194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0" name="Title Placeholder 1"/>
          <p:cNvSpPr>
            <a:spLocks noGrp="1"/>
          </p:cNvSpPr>
          <p:nvPr>
            <p:ph type="title"/>
          </p:nvPr>
        </p:nvSpPr>
        <p:spPr>
          <a:xfrm>
            <a:off x="719999" y="1406665"/>
            <a:ext cx="8463285" cy="51507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21" name="Text Placeholder 29"/>
          <p:cNvSpPr>
            <a:spLocks noGrp="1"/>
          </p:cNvSpPr>
          <p:nvPr>
            <p:ph type="body" sz="quarter" idx="13" hasCustomPrompt="1"/>
          </p:nvPr>
        </p:nvSpPr>
        <p:spPr>
          <a:xfrm>
            <a:off x="719998" y="1933013"/>
            <a:ext cx="8463285" cy="31273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kumimoji="0" lang="en-GB" sz="1500" b="0" i="0" u="none" strike="noStrike" kern="1200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/>
              <a:t>Subheading goes here</a:t>
            </a:r>
            <a:endParaRPr lang="en-GB" dirty="0"/>
          </a:p>
        </p:txBody>
      </p:sp>
      <p:sp>
        <p:nvSpPr>
          <p:cNvPr id="23" name="TextBox 22"/>
          <p:cNvSpPr txBox="1"/>
          <p:nvPr userDrawn="1"/>
        </p:nvSpPr>
        <p:spPr>
          <a:xfrm>
            <a:off x="9135778" y="6360078"/>
            <a:ext cx="405460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fld id="{BC1468A4-9A2D-6248-B2CC-42A28733543A}" type="slidenum">
              <a:rPr lang="en-US" sz="1000" smtClean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rPr>
              <a:pPr algn="r">
                <a:lnSpc>
                  <a:spcPct val="100000"/>
                </a:lnSpc>
              </a:pPr>
              <a:t>‹#›</a:t>
            </a:fld>
            <a:endParaRPr lang="en-US" sz="1000" dirty="0">
              <a:solidFill>
                <a:srgbClr val="FFFFFF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4" name="Text Placeholder 11"/>
          <p:cNvSpPr>
            <a:spLocks noGrp="1"/>
          </p:cNvSpPr>
          <p:nvPr>
            <p:ph type="body" sz="quarter" idx="16" hasCustomPrompt="1"/>
          </p:nvPr>
        </p:nvSpPr>
        <p:spPr>
          <a:xfrm>
            <a:off x="719998" y="2855855"/>
            <a:ext cx="4711700" cy="274853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None/>
              <a:defRPr sz="1300" b="0" i="0" baseline="0">
                <a:solidFill>
                  <a:srgbClr val="FFFFFF"/>
                </a:solidFill>
              </a:defRPr>
            </a:lvl1pPr>
            <a:lvl2pPr marL="0" indent="0">
              <a:buNone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Divider copy</a:t>
            </a:r>
          </a:p>
        </p:txBody>
      </p:sp>
      <p:sp>
        <p:nvSpPr>
          <p:cNvPr id="12" name="AutoShape 4"/>
          <p:cNvSpPr>
            <a:spLocks noChangeArrowheads="1" noTextEdit="1"/>
          </p:cNvSpPr>
          <p:nvPr userDrawn="1"/>
        </p:nvSpPr>
        <p:spPr bwMode="auto">
          <a:xfrm>
            <a:off x="360000" y="360000"/>
            <a:ext cx="9181238" cy="5735988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57D6AA6-DA16-6049-89CB-356F036F3DC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6281852"/>
            <a:ext cx="1227069" cy="375898"/>
          </a:xfrm>
          <a:prstGeom prst="rect">
            <a:avLst/>
          </a:prstGeom>
        </p:spPr>
      </p:pic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642936FE-6BE2-F549-BCF7-A974B0D333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75550" y="6290070"/>
            <a:ext cx="3341688" cy="29390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INSERT DOCUMENT TITLE AND DATE</a:t>
            </a:r>
          </a:p>
        </p:txBody>
      </p:sp>
    </p:spTree>
    <p:extLst>
      <p:ext uri="{BB962C8B-B14F-4D97-AF65-F5344CB8AC3E}">
        <p14:creationId xmlns:p14="http://schemas.microsoft.com/office/powerpoint/2010/main" val="242987393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Simple_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AutoShape 4"/>
          <p:cNvSpPr>
            <a:spLocks noChangeAspect="1" noChangeArrowheads="1" noTextEdit="1"/>
          </p:cNvSpPr>
          <p:nvPr userDrawn="1"/>
        </p:nvSpPr>
        <p:spPr bwMode="auto">
          <a:xfrm>
            <a:off x="0" y="0"/>
            <a:ext cx="9901238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0" name="AutoShape 5"/>
          <p:cNvSpPr>
            <a:spLocks noChangeAspect="1" noChangeArrowheads="1" noTextEdit="1"/>
          </p:cNvSpPr>
          <p:nvPr userDrawn="1"/>
        </p:nvSpPr>
        <p:spPr bwMode="auto">
          <a:xfrm>
            <a:off x="0" y="220663"/>
            <a:ext cx="9640888" cy="194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0" name="Title Placeholder 1"/>
          <p:cNvSpPr>
            <a:spLocks noGrp="1"/>
          </p:cNvSpPr>
          <p:nvPr>
            <p:ph type="title"/>
          </p:nvPr>
        </p:nvSpPr>
        <p:spPr>
          <a:xfrm>
            <a:off x="719999" y="1406665"/>
            <a:ext cx="8463285" cy="51507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21" name="Text Placeholder 29"/>
          <p:cNvSpPr>
            <a:spLocks noGrp="1"/>
          </p:cNvSpPr>
          <p:nvPr>
            <p:ph type="body" sz="quarter" idx="13" hasCustomPrompt="1"/>
          </p:nvPr>
        </p:nvSpPr>
        <p:spPr>
          <a:xfrm>
            <a:off x="719998" y="1933013"/>
            <a:ext cx="8463285" cy="31273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kumimoji="0" lang="en-GB" sz="1500" b="0" i="0" u="none" strike="noStrike" kern="1200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/>
              <a:t>Subheading goes here</a:t>
            </a:r>
            <a:endParaRPr lang="en-GB" dirty="0"/>
          </a:p>
        </p:txBody>
      </p:sp>
      <p:sp>
        <p:nvSpPr>
          <p:cNvPr id="23" name="TextBox 22"/>
          <p:cNvSpPr txBox="1"/>
          <p:nvPr userDrawn="1"/>
        </p:nvSpPr>
        <p:spPr>
          <a:xfrm>
            <a:off x="9135778" y="6360078"/>
            <a:ext cx="405460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fld id="{BC1468A4-9A2D-6248-B2CC-42A28733543A}" type="slidenum">
              <a:rPr lang="en-US" sz="1000" smtClean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rPr>
              <a:pPr algn="r">
                <a:lnSpc>
                  <a:spcPct val="100000"/>
                </a:lnSpc>
              </a:pPr>
              <a:t>‹#›</a:t>
            </a:fld>
            <a:endParaRPr lang="en-US" sz="1000" dirty="0">
              <a:solidFill>
                <a:srgbClr val="FFFFFF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4" name="Text Placeholder 11"/>
          <p:cNvSpPr>
            <a:spLocks noGrp="1"/>
          </p:cNvSpPr>
          <p:nvPr>
            <p:ph type="body" sz="quarter" idx="16" hasCustomPrompt="1"/>
          </p:nvPr>
        </p:nvSpPr>
        <p:spPr>
          <a:xfrm>
            <a:off x="719998" y="2855855"/>
            <a:ext cx="4711700" cy="274853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None/>
              <a:defRPr sz="1300" b="0" i="0" baseline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buNone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Divider copy</a:t>
            </a:r>
          </a:p>
        </p:txBody>
      </p:sp>
      <p:sp>
        <p:nvSpPr>
          <p:cNvPr id="12" name="AutoShape 4"/>
          <p:cNvSpPr>
            <a:spLocks noChangeArrowheads="1" noTextEdit="1"/>
          </p:cNvSpPr>
          <p:nvPr userDrawn="1"/>
        </p:nvSpPr>
        <p:spPr bwMode="auto">
          <a:xfrm>
            <a:off x="360000" y="360000"/>
            <a:ext cx="9181238" cy="5735988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6C58B6B-D104-A148-88A5-EA06C4D877D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6281852"/>
            <a:ext cx="1227069" cy="375898"/>
          </a:xfrm>
          <a:prstGeom prst="rect">
            <a:avLst/>
          </a:prstGeom>
        </p:spPr>
      </p:pic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F3688AFD-017F-954A-8363-6DA545AE92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75550" y="6290070"/>
            <a:ext cx="3341688" cy="29390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INSERT DOCUMENT TITLE AND DATE</a:t>
            </a:r>
          </a:p>
        </p:txBody>
      </p:sp>
    </p:spTree>
    <p:extLst>
      <p:ext uri="{BB962C8B-B14F-4D97-AF65-F5344CB8AC3E}">
        <p14:creationId xmlns:p14="http://schemas.microsoft.com/office/powerpoint/2010/main" val="292995681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Simple_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AutoShape 4"/>
          <p:cNvSpPr>
            <a:spLocks noChangeAspect="1" noChangeArrowheads="1" noTextEdit="1"/>
          </p:cNvSpPr>
          <p:nvPr userDrawn="1"/>
        </p:nvSpPr>
        <p:spPr bwMode="auto">
          <a:xfrm>
            <a:off x="0" y="0"/>
            <a:ext cx="9901238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0" name="AutoShape 5"/>
          <p:cNvSpPr>
            <a:spLocks noChangeAspect="1" noChangeArrowheads="1" noTextEdit="1"/>
          </p:cNvSpPr>
          <p:nvPr userDrawn="1"/>
        </p:nvSpPr>
        <p:spPr bwMode="auto">
          <a:xfrm>
            <a:off x="0" y="220663"/>
            <a:ext cx="9640888" cy="194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0" name="Title Placeholder 1"/>
          <p:cNvSpPr>
            <a:spLocks noGrp="1"/>
          </p:cNvSpPr>
          <p:nvPr>
            <p:ph type="title"/>
          </p:nvPr>
        </p:nvSpPr>
        <p:spPr>
          <a:xfrm>
            <a:off x="719999" y="1406665"/>
            <a:ext cx="8463285" cy="51507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21" name="Text Placeholder 29"/>
          <p:cNvSpPr>
            <a:spLocks noGrp="1"/>
          </p:cNvSpPr>
          <p:nvPr>
            <p:ph type="body" sz="quarter" idx="13" hasCustomPrompt="1"/>
          </p:nvPr>
        </p:nvSpPr>
        <p:spPr>
          <a:xfrm>
            <a:off x="719998" y="1933013"/>
            <a:ext cx="8463285" cy="31273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kumimoji="0" lang="en-GB" sz="1500" b="0" i="0" u="none" strike="noStrike" kern="1200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/>
              <a:t>Subheading goes here</a:t>
            </a:r>
            <a:endParaRPr lang="en-GB" dirty="0"/>
          </a:p>
        </p:txBody>
      </p:sp>
      <p:sp>
        <p:nvSpPr>
          <p:cNvPr id="23" name="TextBox 22"/>
          <p:cNvSpPr txBox="1"/>
          <p:nvPr userDrawn="1"/>
        </p:nvSpPr>
        <p:spPr>
          <a:xfrm>
            <a:off x="9135778" y="6360078"/>
            <a:ext cx="405460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fld id="{BC1468A4-9A2D-6248-B2CC-42A28733543A}" type="slidenum">
              <a:rPr lang="en-US" sz="1000" smtClean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rPr>
              <a:pPr algn="r">
                <a:lnSpc>
                  <a:spcPct val="100000"/>
                </a:lnSpc>
              </a:pPr>
              <a:t>‹#›</a:t>
            </a:fld>
            <a:endParaRPr lang="en-US" sz="1000" dirty="0">
              <a:solidFill>
                <a:srgbClr val="FFFFFF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4" name="Text Placeholder 11"/>
          <p:cNvSpPr>
            <a:spLocks noGrp="1"/>
          </p:cNvSpPr>
          <p:nvPr>
            <p:ph type="body" sz="quarter" idx="16" hasCustomPrompt="1"/>
          </p:nvPr>
        </p:nvSpPr>
        <p:spPr>
          <a:xfrm>
            <a:off x="719998" y="2855855"/>
            <a:ext cx="4711700" cy="274853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None/>
              <a:defRPr sz="1300" b="0" i="0" baseline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buNone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Divider copy</a:t>
            </a:r>
          </a:p>
        </p:txBody>
      </p:sp>
      <p:sp>
        <p:nvSpPr>
          <p:cNvPr id="12" name="AutoShape 4"/>
          <p:cNvSpPr>
            <a:spLocks noChangeArrowheads="1" noTextEdit="1"/>
          </p:cNvSpPr>
          <p:nvPr userDrawn="1"/>
        </p:nvSpPr>
        <p:spPr bwMode="auto">
          <a:xfrm>
            <a:off x="360000" y="360000"/>
            <a:ext cx="9181238" cy="5735988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7349BBF-74BC-C344-B134-542B842CE70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6281852"/>
            <a:ext cx="1227069" cy="375898"/>
          </a:xfrm>
          <a:prstGeom prst="rect">
            <a:avLst/>
          </a:prstGeom>
        </p:spPr>
      </p:pic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67B19B41-5F6B-D945-9BEB-319AEC5581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75550" y="6290070"/>
            <a:ext cx="3341688" cy="29390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INSERT DOCUMENT TITLE AND DATE</a:t>
            </a:r>
          </a:p>
        </p:txBody>
      </p:sp>
    </p:spTree>
    <p:extLst>
      <p:ext uri="{BB962C8B-B14F-4D97-AF65-F5344CB8AC3E}">
        <p14:creationId xmlns:p14="http://schemas.microsoft.com/office/powerpoint/2010/main" val="326691411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Simple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AutoShape 4"/>
          <p:cNvSpPr>
            <a:spLocks noChangeAspect="1" noChangeArrowheads="1" noTextEdit="1"/>
          </p:cNvSpPr>
          <p:nvPr userDrawn="1"/>
        </p:nvSpPr>
        <p:spPr bwMode="auto">
          <a:xfrm>
            <a:off x="0" y="0"/>
            <a:ext cx="9901238" cy="6858000"/>
          </a:xfrm>
          <a:prstGeom prst="rect">
            <a:avLst/>
          </a:prstGeom>
          <a:solidFill>
            <a:srgbClr val="28724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0" name="AutoShape 5"/>
          <p:cNvSpPr>
            <a:spLocks noChangeAspect="1" noChangeArrowheads="1" noTextEdit="1"/>
          </p:cNvSpPr>
          <p:nvPr userDrawn="1"/>
        </p:nvSpPr>
        <p:spPr bwMode="auto">
          <a:xfrm>
            <a:off x="0" y="220663"/>
            <a:ext cx="9640888" cy="194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0" name="Title Placeholder 1"/>
          <p:cNvSpPr>
            <a:spLocks noGrp="1"/>
          </p:cNvSpPr>
          <p:nvPr>
            <p:ph type="title"/>
          </p:nvPr>
        </p:nvSpPr>
        <p:spPr>
          <a:xfrm>
            <a:off x="719999" y="1406665"/>
            <a:ext cx="8463285" cy="51507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21" name="Text Placeholder 29"/>
          <p:cNvSpPr>
            <a:spLocks noGrp="1"/>
          </p:cNvSpPr>
          <p:nvPr>
            <p:ph type="body" sz="quarter" idx="13" hasCustomPrompt="1"/>
          </p:nvPr>
        </p:nvSpPr>
        <p:spPr>
          <a:xfrm>
            <a:off x="719998" y="1933013"/>
            <a:ext cx="8463285" cy="31273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kumimoji="0" lang="en-GB" sz="1500" b="0" i="0" u="none" strike="noStrike" kern="1200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/>
              <a:t>Subheading goes here</a:t>
            </a:r>
            <a:endParaRPr lang="en-GB" dirty="0"/>
          </a:p>
        </p:txBody>
      </p:sp>
      <p:sp>
        <p:nvSpPr>
          <p:cNvPr id="23" name="TextBox 22"/>
          <p:cNvSpPr txBox="1"/>
          <p:nvPr userDrawn="1"/>
        </p:nvSpPr>
        <p:spPr>
          <a:xfrm>
            <a:off x="9135778" y="6360078"/>
            <a:ext cx="405460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fld id="{BC1468A4-9A2D-6248-B2CC-42A28733543A}" type="slidenum">
              <a:rPr lang="en-US" sz="1000" smtClean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rPr>
              <a:pPr algn="r">
                <a:lnSpc>
                  <a:spcPct val="100000"/>
                </a:lnSpc>
              </a:pPr>
              <a:t>‹#›</a:t>
            </a:fld>
            <a:endParaRPr lang="en-US" sz="1000" dirty="0">
              <a:solidFill>
                <a:srgbClr val="FFFFFF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4" name="Text Placeholder 11"/>
          <p:cNvSpPr>
            <a:spLocks noGrp="1"/>
          </p:cNvSpPr>
          <p:nvPr>
            <p:ph type="body" sz="quarter" idx="16" hasCustomPrompt="1"/>
          </p:nvPr>
        </p:nvSpPr>
        <p:spPr>
          <a:xfrm>
            <a:off x="719998" y="2855855"/>
            <a:ext cx="4711700" cy="274853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None/>
              <a:defRPr sz="1300" b="0" i="0" baseline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buNone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Divider copy</a:t>
            </a:r>
          </a:p>
        </p:txBody>
      </p:sp>
      <p:sp>
        <p:nvSpPr>
          <p:cNvPr id="12" name="AutoShape 4"/>
          <p:cNvSpPr>
            <a:spLocks noChangeArrowheads="1" noTextEdit="1"/>
          </p:cNvSpPr>
          <p:nvPr userDrawn="1"/>
        </p:nvSpPr>
        <p:spPr bwMode="auto">
          <a:xfrm>
            <a:off x="360000" y="360000"/>
            <a:ext cx="9181238" cy="5735988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87EE3C7-8111-2946-A146-F68F80590D6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6281852"/>
            <a:ext cx="1227069" cy="375898"/>
          </a:xfrm>
          <a:prstGeom prst="rect">
            <a:avLst/>
          </a:prstGeom>
        </p:spPr>
      </p:pic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152E3071-E103-5349-A435-F99C67FEE4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75550" y="6290070"/>
            <a:ext cx="3341688" cy="29390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INSERT DOCUMENT TITLE AND DATE</a:t>
            </a:r>
          </a:p>
        </p:txBody>
      </p:sp>
    </p:spTree>
    <p:extLst>
      <p:ext uri="{BB962C8B-B14F-4D97-AF65-F5344CB8AC3E}">
        <p14:creationId xmlns:p14="http://schemas.microsoft.com/office/powerpoint/2010/main" val="8210860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710" y="1825625"/>
            <a:ext cx="4208026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2502" y="1825625"/>
            <a:ext cx="4208026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INSERT DOCUMENT TITLE AND DATE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5077267"/>
      </p:ext>
    </p:extLst>
  </p:cSld>
  <p:clrMapOvr>
    <a:masterClrMapping/>
  </p:clrMapOvr>
  <p:hf sldNum="0" hd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Simple_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AutoShape 4"/>
          <p:cNvSpPr>
            <a:spLocks noChangeAspect="1" noChangeArrowheads="1" noTextEdit="1"/>
          </p:cNvSpPr>
          <p:nvPr userDrawn="1"/>
        </p:nvSpPr>
        <p:spPr bwMode="auto">
          <a:xfrm>
            <a:off x="0" y="0"/>
            <a:ext cx="9901238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0" name="AutoShape 5"/>
          <p:cNvSpPr>
            <a:spLocks noChangeAspect="1" noChangeArrowheads="1" noTextEdit="1"/>
          </p:cNvSpPr>
          <p:nvPr userDrawn="1"/>
        </p:nvSpPr>
        <p:spPr bwMode="auto">
          <a:xfrm>
            <a:off x="0" y="220663"/>
            <a:ext cx="9640888" cy="194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0" name="Title Placeholder 1"/>
          <p:cNvSpPr>
            <a:spLocks noGrp="1"/>
          </p:cNvSpPr>
          <p:nvPr>
            <p:ph type="title"/>
          </p:nvPr>
        </p:nvSpPr>
        <p:spPr>
          <a:xfrm>
            <a:off x="719999" y="1406665"/>
            <a:ext cx="8463285" cy="51507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21" name="Text Placeholder 29"/>
          <p:cNvSpPr>
            <a:spLocks noGrp="1"/>
          </p:cNvSpPr>
          <p:nvPr>
            <p:ph type="body" sz="quarter" idx="13" hasCustomPrompt="1"/>
          </p:nvPr>
        </p:nvSpPr>
        <p:spPr>
          <a:xfrm>
            <a:off x="719998" y="1933013"/>
            <a:ext cx="8463285" cy="31273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kumimoji="0" lang="en-GB" sz="1500" b="0" i="0" u="none" strike="noStrike" kern="1200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/>
              <a:t>Subheading goes here</a:t>
            </a:r>
            <a:endParaRPr lang="en-GB" dirty="0"/>
          </a:p>
        </p:txBody>
      </p:sp>
      <p:sp>
        <p:nvSpPr>
          <p:cNvPr id="23" name="TextBox 22"/>
          <p:cNvSpPr txBox="1"/>
          <p:nvPr userDrawn="1"/>
        </p:nvSpPr>
        <p:spPr>
          <a:xfrm>
            <a:off x="9135778" y="6360078"/>
            <a:ext cx="405460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fld id="{BC1468A4-9A2D-6248-B2CC-42A28733543A}" type="slidenum">
              <a:rPr lang="en-US" sz="1000" smtClean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rPr>
              <a:pPr algn="r">
                <a:lnSpc>
                  <a:spcPct val="100000"/>
                </a:lnSpc>
              </a:pPr>
              <a:t>‹#›</a:t>
            </a:fld>
            <a:endParaRPr lang="en-US" sz="1000" dirty="0">
              <a:solidFill>
                <a:srgbClr val="FFFFFF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4" name="Text Placeholder 11"/>
          <p:cNvSpPr>
            <a:spLocks noGrp="1"/>
          </p:cNvSpPr>
          <p:nvPr>
            <p:ph type="body" sz="quarter" idx="16" hasCustomPrompt="1"/>
          </p:nvPr>
        </p:nvSpPr>
        <p:spPr>
          <a:xfrm>
            <a:off x="719998" y="2855855"/>
            <a:ext cx="4711700" cy="274853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None/>
              <a:defRPr sz="1300" b="0" i="0" baseline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buNone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Divider copy</a:t>
            </a:r>
          </a:p>
        </p:txBody>
      </p:sp>
      <p:sp>
        <p:nvSpPr>
          <p:cNvPr id="12" name="AutoShape 4"/>
          <p:cNvSpPr>
            <a:spLocks noChangeArrowheads="1" noTextEdit="1"/>
          </p:cNvSpPr>
          <p:nvPr userDrawn="1"/>
        </p:nvSpPr>
        <p:spPr bwMode="auto">
          <a:xfrm>
            <a:off x="360000" y="360000"/>
            <a:ext cx="9181238" cy="5735988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D7AE430-42E7-DC47-AEFE-8861A476060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6281852"/>
            <a:ext cx="1227069" cy="375898"/>
          </a:xfrm>
          <a:prstGeom prst="rect">
            <a:avLst/>
          </a:prstGeom>
        </p:spPr>
      </p:pic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26A34F8E-ADCC-1249-94DD-D278D9F93F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75550" y="6290070"/>
            <a:ext cx="3341688" cy="29390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INSERT DOCUMENT TITLE AND DATE</a:t>
            </a:r>
          </a:p>
        </p:txBody>
      </p:sp>
    </p:spTree>
    <p:extLst>
      <p:ext uri="{BB962C8B-B14F-4D97-AF65-F5344CB8AC3E}">
        <p14:creationId xmlns:p14="http://schemas.microsoft.com/office/powerpoint/2010/main" val="380498804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Number_T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AutoShape 4"/>
          <p:cNvSpPr>
            <a:spLocks noChangeAspect="1" noChangeArrowheads="1" noTextEdit="1"/>
          </p:cNvSpPr>
          <p:nvPr userDrawn="1"/>
        </p:nvSpPr>
        <p:spPr bwMode="auto">
          <a:xfrm>
            <a:off x="0" y="0"/>
            <a:ext cx="9901238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  <p:sp>
        <p:nvSpPr>
          <p:cNvPr id="10" name="AutoShape 5"/>
          <p:cNvSpPr>
            <a:spLocks noChangeAspect="1" noChangeArrowheads="1" noTextEdit="1"/>
          </p:cNvSpPr>
          <p:nvPr userDrawn="1"/>
        </p:nvSpPr>
        <p:spPr bwMode="auto">
          <a:xfrm>
            <a:off x="0" y="220663"/>
            <a:ext cx="9640888" cy="194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0" name="Title Placeholder 1"/>
          <p:cNvSpPr>
            <a:spLocks noGrp="1"/>
          </p:cNvSpPr>
          <p:nvPr>
            <p:ph type="title"/>
          </p:nvPr>
        </p:nvSpPr>
        <p:spPr>
          <a:xfrm>
            <a:off x="1607344" y="1406665"/>
            <a:ext cx="7487729" cy="51507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21" name="Text Placeholder 29"/>
          <p:cNvSpPr>
            <a:spLocks noGrp="1"/>
          </p:cNvSpPr>
          <p:nvPr>
            <p:ph type="body" sz="quarter" idx="13" hasCustomPrompt="1"/>
          </p:nvPr>
        </p:nvSpPr>
        <p:spPr>
          <a:xfrm>
            <a:off x="1607344" y="1933013"/>
            <a:ext cx="7472524" cy="31273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kumimoji="0" lang="en-GB" sz="1500" b="0" i="0" u="none" strike="noStrike" kern="1200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/>
              <a:t>Subheading goes here</a:t>
            </a:r>
            <a:endParaRPr lang="en-GB" dirty="0"/>
          </a:p>
        </p:txBody>
      </p:sp>
      <p:sp>
        <p:nvSpPr>
          <p:cNvPr id="23" name="TextBox 22"/>
          <p:cNvSpPr txBox="1"/>
          <p:nvPr userDrawn="1"/>
        </p:nvSpPr>
        <p:spPr>
          <a:xfrm>
            <a:off x="9135778" y="6360078"/>
            <a:ext cx="405460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fld id="{BC1468A4-9A2D-6248-B2CC-42A28733543A}" type="slidenum">
              <a:rPr lang="en-US" sz="1000" smtClean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rPr>
              <a:pPr algn="r">
                <a:lnSpc>
                  <a:spcPct val="100000"/>
                </a:lnSpc>
              </a:pPr>
              <a:t>‹#›</a:t>
            </a:fld>
            <a:endParaRPr lang="en-US" sz="1000" dirty="0">
              <a:solidFill>
                <a:srgbClr val="FFFFFF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4" name="Oval 13"/>
          <p:cNvSpPr/>
          <p:nvPr userDrawn="1"/>
        </p:nvSpPr>
        <p:spPr>
          <a:xfrm>
            <a:off x="637062" y="1276409"/>
            <a:ext cx="792563" cy="792563"/>
          </a:xfrm>
          <a:prstGeom prst="ellipse">
            <a:avLst/>
          </a:prstGeom>
          <a:noFill/>
          <a:ln w="9525" cmpd="sng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00768A"/>
                </a:solidFill>
              </a:ln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605183" y="1456948"/>
            <a:ext cx="870932" cy="625534"/>
          </a:xfrm>
        </p:spPr>
        <p:txBody>
          <a:bodyPr>
            <a:normAutofit/>
          </a:bodyPr>
          <a:lstStyle>
            <a:lvl1pPr algn="ctr">
              <a:defRPr sz="30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  <a:endParaRPr lang="en-US" dirty="0"/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16" hasCustomPrompt="1"/>
          </p:nvPr>
        </p:nvSpPr>
        <p:spPr>
          <a:xfrm>
            <a:off x="1607344" y="2660465"/>
            <a:ext cx="4711700" cy="274853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None/>
              <a:defRPr sz="1300" b="0" i="0" baseline="0">
                <a:solidFill>
                  <a:srgbClr val="FFFFFF"/>
                </a:solidFill>
              </a:defRPr>
            </a:lvl1pPr>
            <a:lvl2pPr marL="0" indent="0">
              <a:buNone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Divider copy</a:t>
            </a:r>
          </a:p>
        </p:txBody>
      </p:sp>
      <p:sp>
        <p:nvSpPr>
          <p:cNvPr id="16" name="AutoShape 4"/>
          <p:cNvSpPr>
            <a:spLocks noChangeArrowheads="1" noTextEdit="1"/>
          </p:cNvSpPr>
          <p:nvPr userDrawn="1"/>
        </p:nvSpPr>
        <p:spPr bwMode="auto">
          <a:xfrm>
            <a:off x="360000" y="360000"/>
            <a:ext cx="9181238" cy="5735988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223644C-22A1-DB43-BAEA-BEFE9A50440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6281852"/>
            <a:ext cx="1227069" cy="375898"/>
          </a:xfrm>
          <a:prstGeom prst="rect">
            <a:avLst/>
          </a:prstGeom>
        </p:spPr>
      </p:pic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902DEE65-392B-594E-B376-6BB3C46448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75550" y="6290070"/>
            <a:ext cx="3341688" cy="29390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INSERT DOCUMENT TITLE AND DATE</a:t>
            </a:r>
          </a:p>
        </p:txBody>
      </p:sp>
    </p:spTree>
    <p:extLst>
      <p:ext uri="{BB962C8B-B14F-4D97-AF65-F5344CB8AC3E}">
        <p14:creationId xmlns:p14="http://schemas.microsoft.com/office/powerpoint/2010/main" val="278088228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Number_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AutoShape 4"/>
          <p:cNvSpPr>
            <a:spLocks noChangeAspect="1" noChangeArrowheads="1" noTextEdit="1"/>
          </p:cNvSpPr>
          <p:nvPr userDrawn="1"/>
        </p:nvSpPr>
        <p:spPr bwMode="auto">
          <a:xfrm>
            <a:off x="0" y="0"/>
            <a:ext cx="990123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0" name="AutoShape 5"/>
          <p:cNvSpPr>
            <a:spLocks noChangeAspect="1" noChangeArrowheads="1" noTextEdit="1"/>
          </p:cNvSpPr>
          <p:nvPr userDrawn="1"/>
        </p:nvSpPr>
        <p:spPr bwMode="auto">
          <a:xfrm>
            <a:off x="0" y="220663"/>
            <a:ext cx="9640888" cy="194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0" name="Title Placeholder 1"/>
          <p:cNvSpPr>
            <a:spLocks noGrp="1"/>
          </p:cNvSpPr>
          <p:nvPr>
            <p:ph type="title"/>
          </p:nvPr>
        </p:nvSpPr>
        <p:spPr>
          <a:xfrm>
            <a:off x="1607344" y="1406665"/>
            <a:ext cx="7487729" cy="51507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21" name="Text Placeholder 29"/>
          <p:cNvSpPr>
            <a:spLocks noGrp="1"/>
          </p:cNvSpPr>
          <p:nvPr>
            <p:ph type="body" sz="quarter" idx="13" hasCustomPrompt="1"/>
          </p:nvPr>
        </p:nvSpPr>
        <p:spPr>
          <a:xfrm>
            <a:off x="1607344" y="1933013"/>
            <a:ext cx="7472524" cy="31273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kumimoji="0" lang="en-GB" sz="1500" b="0" i="0" u="none" strike="noStrike" kern="1200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/>
              <a:t>Subheading goes here</a:t>
            </a:r>
            <a:endParaRPr lang="en-GB" dirty="0"/>
          </a:p>
        </p:txBody>
      </p:sp>
      <p:sp>
        <p:nvSpPr>
          <p:cNvPr id="23" name="TextBox 22"/>
          <p:cNvSpPr txBox="1"/>
          <p:nvPr userDrawn="1"/>
        </p:nvSpPr>
        <p:spPr>
          <a:xfrm>
            <a:off x="9135778" y="6360078"/>
            <a:ext cx="405460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fld id="{BC1468A4-9A2D-6248-B2CC-42A28733543A}" type="slidenum">
              <a:rPr lang="en-US" sz="1000" smtClean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rPr>
              <a:pPr algn="r">
                <a:lnSpc>
                  <a:spcPct val="100000"/>
                </a:lnSpc>
              </a:pPr>
              <a:t>‹#›</a:t>
            </a:fld>
            <a:endParaRPr lang="en-US" sz="1000" dirty="0">
              <a:solidFill>
                <a:srgbClr val="FFFFFF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4" name="Oval 13"/>
          <p:cNvSpPr/>
          <p:nvPr userDrawn="1"/>
        </p:nvSpPr>
        <p:spPr>
          <a:xfrm>
            <a:off x="637062" y="1276409"/>
            <a:ext cx="792563" cy="792563"/>
          </a:xfrm>
          <a:prstGeom prst="ellipse">
            <a:avLst/>
          </a:prstGeom>
          <a:noFill/>
          <a:ln w="9525" cmpd="sng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00768A"/>
                </a:solidFill>
              </a:ln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605183" y="1431548"/>
            <a:ext cx="870932" cy="625534"/>
          </a:xfrm>
        </p:spPr>
        <p:txBody>
          <a:bodyPr>
            <a:normAutofit/>
          </a:bodyPr>
          <a:lstStyle>
            <a:lvl1pPr algn="ctr">
              <a:defRPr sz="30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  <a:endParaRPr lang="en-US" dirty="0"/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16" hasCustomPrompt="1"/>
          </p:nvPr>
        </p:nvSpPr>
        <p:spPr>
          <a:xfrm>
            <a:off x="1607344" y="2660465"/>
            <a:ext cx="4711700" cy="274853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None/>
              <a:defRPr sz="1300" b="0" i="0" baseline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buNone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Divider copy</a:t>
            </a:r>
          </a:p>
        </p:txBody>
      </p:sp>
      <p:sp>
        <p:nvSpPr>
          <p:cNvPr id="16" name="AutoShape 4"/>
          <p:cNvSpPr>
            <a:spLocks noChangeArrowheads="1" noTextEdit="1"/>
          </p:cNvSpPr>
          <p:nvPr userDrawn="1"/>
        </p:nvSpPr>
        <p:spPr bwMode="auto">
          <a:xfrm>
            <a:off x="360000" y="360000"/>
            <a:ext cx="9181238" cy="5735988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B738FB5-F0AA-8D46-943B-E43088D8675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6281852"/>
            <a:ext cx="1227069" cy="375898"/>
          </a:xfrm>
          <a:prstGeom prst="rect">
            <a:avLst/>
          </a:prstGeom>
        </p:spPr>
      </p:pic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DCC8DC17-D218-E24B-A1A2-9F0A40280D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75550" y="6290070"/>
            <a:ext cx="3341688" cy="29390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INSERT DOCUMENT TITLE AND DATE</a:t>
            </a:r>
          </a:p>
        </p:txBody>
      </p:sp>
    </p:spTree>
    <p:extLst>
      <p:ext uri="{BB962C8B-B14F-4D97-AF65-F5344CB8AC3E}">
        <p14:creationId xmlns:p14="http://schemas.microsoft.com/office/powerpoint/2010/main" val="53930633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Number_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AutoShape 4"/>
          <p:cNvSpPr>
            <a:spLocks noChangeAspect="1" noChangeArrowheads="1" noTextEdit="1"/>
          </p:cNvSpPr>
          <p:nvPr userDrawn="1"/>
        </p:nvSpPr>
        <p:spPr bwMode="auto">
          <a:xfrm>
            <a:off x="0" y="0"/>
            <a:ext cx="9901238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0" name="AutoShape 5"/>
          <p:cNvSpPr>
            <a:spLocks noChangeAspect="1" noChangeArrowheads="1" noTextEdit="1"/>
          </p:cNvSpPr>
          <p:nvPr userDrawn="1"/>
        </p:nvSpPr>
        <p:spPr bwMode="auto">
          <a:xfrm>
            <a:off x="0" y="220663"/>
            <a:ext cx="9640888" cy="194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0" name="Title Placeholder 1"/>
          <p:cNvSpPr>
            <a:spLocks noGrp="1"/>
          </p:cNvSpPr>
          <p:nvPr>
            <p:ph type="title"/>
          </p:nvPr>
        </p:nvSpPr>
        <p:spPr>
          <a:xfrm>
            <a:off x="1607344" y="1406665"/>
            <a:ext cx="7487729" cy="51507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21" name="Text Placeholder 29"/>
          <p:cNvSpPr>
            <a:spLocks noGrp="1"/>
          </p:cNvSpPr>
          <p:nvPr>
            <p:ph type="body" sz="quarter" idx="13" hasCustomPrompt="1"/>
          </p:nvPr>
        </p:nvSpPr>
        <p:spPr>
          <a:xfrm>
            <a:off x="1607344" y="1933013"/>
            <a:ext cx="7472524" cy="31273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kumimoji="0" lang="en-GB" sz="1500" b="0" i="0" u="none" strike="noStrike" kern="1200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/>
              <a:t>Subheading goes here</a:t>
            </a:r>
            <a:endParaRPr lang="en-GB" dirty="0"/>
          </a:p>
        </p:txBody>
      </p:sp>
      <p:sp>
        <p:nvSpPr>
          <p:cNvPr id="23" name="TextBox 22"/>
          <p:cNvSpPr txBox="1"/>
          <p:nvPr userDrawn="1"/>
        </p:nvSpPr>
        <p:spPr>
          <a:xfrm>
            <a:off x="9135778" y="6360078"/>
            <a:ext cx="405460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fld id="{BC1468A4-9A2D-6248-B2CC-42A28733543A}" type="slidenum">
              <a:rPr lang="en-US" sz="1000" smtClean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rPr>
              <a:pPr algn="r">
                <a:lnSpc>
                  <a:spcPct val="100000"/>
                </a:lnSpc>
              </a:pPr>
              <a:t>‹#›</a:t>
            </a:fld>
            <a:endParaRPr lang="en-US" sz="1000" dirty="0">
              <a:solidFill>
                <a:srgbClr val="FFFFFF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4" name="Oval 13"/>
          <p:cNvSpPr/>
          <p:nvPr userDrawn="1"/>
        </p:nvSpPr>
        <p:spPr>
          <a:xfrm>
            <a:off x="637062" y="1276409"/>
            <a:ext cx="792563" cy="792563"/>
          </a:xfrm>
          <a:prstGeom prst="ellipse">
            <a:avLst/>
          </a:prstGeom>
          <a:noFill/>
          <a:ln w="9525" cmpd="sng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00768A"/>
                </a:solidFill>
              </a:ln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605183" y="1431548"/>
            <a:ext cx="870932" cy="625534"/>
          </a:xfrm>
        </p:spPr>
        <p:txBody>
          <a:bodyPr>
            <a:normAutofit/>
          </a:bodyPr>
          <a:lstStyle>
            <a:lvl1pPr algn="ctr">
              <a:defRPr sz="30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  <a:endParaRPr lang="en-US" dirty="0"/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16" hasCustomPrompt="1"/>
          </p:nvPr>
        </p:nvSpPr>
        <p:spPr>
          <a:xfrm>
            <a:off x="1607344" y="2660465"/>
            <a:ext cx="4711700" cy="274853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None/>
              <a:defRPr sz="1300" b="0" i="0" baseline="0">
                <a:solidFill>
                  <a:srgbClr val="FFFFFF"/>
                </a:solidFill>
              </a:defRPr>
            </a:lvl1pPr>
            <a:lvl2pPr marL="0" indent="0">
              <a:buNone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Divider copy</a:t>
            </a:r>
          </a:p>
        </p:txBody>
      </p:sp>
      <p:sp>
        <p:nvSpPr>
          <p:cNvPr id="16" name="AutoShape 4"/>
          <p:cNvSpPr>
            <a:spLocks noChangeArrowheads="1" noTextEdit="1"/>
          </p:cNvSpPr>
          <p:nvPr userDrawn="1"/>
        </p:nvSpPr>
        <p:spPr bwMode="auto">
          <a:xfrm>
            <a:off x="360000" y="360000"/>
            <a:ext cx="9181238" cy="5735988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E57A78E-E623-0D43-8A1E-C4608B91A5B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6281852"/>
            <a:ext cx="1227069" cy="375898"/>
          </a:xfrm>
          <a:prstGeom prst="rect">
            <a:avLst/>
          </a:prstGeom>
        </p:spPr>
      </p:pic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8F351C4C-949D-484B-AABF-C95ED31569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75550" y="6290070"/>
            <a:ext cx="3341688" cy="29390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INSERT DOCUMENT TITLE AND DATE</a:t>
            </a:r>
          </a:p>
        </p:txBody>
      </p:sp>
    </p:spTree>
    <p:extLst>
      <p:ext uri="{BB962C8B-B14F-4D97-AF65-F5344CB8AC3E}">
        <p14:creationId xmlns:p14="http://schemas.microsoft.com/office/powerpoint/2010/main" val="97381869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Number_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AutoShape 4"/>
          <p:cNvSpPr>
            <a:spLocks noChangeAspect="1" noChangeArrowheads="1" noTextEdit="1"/>
          </p:cNvSpPr>
          <p:nvPr userDrawn="1"/>
        </p:nvSpPr>
        <p:spPr bwMode="auto">
          <a:xfrm>
            <a:off x="0" y="0"/>
            <a:ext cx="9901238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0" name="AutoShape 5"/>
          <p:cNvSpPr>
            <a:spLocks noChangeAspect="1" noChangeArrowheads="1" noTextEdit="1"/>
          </p:cNvSpPr>
          <p:nvPr userDrawn="1"/>
        </p:nvSpPr>
        <p:spPr bwMode="auto">
          <a:xfrm>
            <a:off x="0" y="220663"/>
            <a:ext cx="9640888" cy="194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0" name="Title Placeholder 1"/>
          <p:cNvSpPr>
            <a:spLocks noGrp="1"/>
          </p:cNvSpPr>
          <p:nvPr>
            <p:ph type="title"/>
          </p:nvPr>
        </p:nvSpPr>
        <p:spPr>
          <a:xfrm>
            <a:off x="1607344" y="1406665"/>
            <a:ext cx="7487729" cy="51507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21" name="Text Placeholder 29"/>
          <p:cNvSpPr>
            <a:spLocks noGrp="1"/>
          </p:cNvSpPr>
          <p:nvPr>
            <p:ph type="body" sz="quarter" idx="13" hasCustomPrompt="1"/>
          </p:nvPr>
        </p:nvSpPr>
        <p:spPr>
          <a:xfrm>
            <a:off x="1607344" y="1933013"/>
            <a:ext cx="7472524" cy="31273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kumimoji="0" lang="en-GB" sz="1500" b="0" i="0" u="none" strike="noStrike" kern="1200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/>
              <a:t>Subheading goes here</a:t>
            </a:r>
            <a:endParaRPr lang="en-GB" dirty="0"/>
          </a:p>
        </p:txBody>
      </p:sp>
      <p:sp>
        <p:nvSpPr>
          <p:cNvPr id="23" name="TextBox 22"/>
          <p:cNvSpPr txBox="1"/>
          <p:nvPr userDrawn="1"/>
        </p:nvSpPr>
        <p:spPr>
          <a:xfrm>
            <a:off x="9135778" y="6360078"/>
            <a:ext cx="405460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fld id="{BC1468A4-9A2D-6248-B2CC-42A28733543A}" type="slidenum">
              <a:rPr lang="en-US" sz="1000" smtClean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rPr>
              <a:pPr algn="r">
                <a:lnSpc>
                  <a:spcPct val="100000"/>
                </a:lnSpc>
              </a:pPr>
              <a:t>‹#›</a:t>
            </a:fld>
            <a:endParaRPr lang="en-US" sz="1000" dirty="0">
              <a:solidFill>
                <a:srgbClr val="FFFFFF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4" name="Oval 13"/>
          <p:cNvSpPr/>
          <p:nvPr userDrawn="1"/>
        </p:nvSpPr>
        <p:spPr>
          <a:xfrm>
            <a:off x="637062" y="1276409"/>
            <a:ext cx="792563" cy="792563"/>
          </a:xfrm>
          <a:prstGeom prst="ellipse">
            <a:avLst/>
          </a:prstGeom>
          <a:noFill/>
          <a:ln w="9525" cmpd="sng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00768A"/>
                </a:solidFill>
              </a:ln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605183" y="1431548"/>
            <a:ext cx="870932" cy="625534"/>
          </a:xfrm>
        </p:spPr>
        <p:txBody>
          <a:bodyPr>
            <a:normAutofit/>
          </a:bodyPr>
          <a:lstStyle>
            <a:lvl1pPr algn="ctr">
              <a:defRPr sz="30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  <a:endParaRPr lang="en-US" dirty="0"/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16" hasCustomPrompt="1"/>
          </p:nvPr>
        </p:nvSpPr>
        <p:spPr>
          <a:xfrm>
            <a:off x="1607344" y="2660465"/>
            <a:ext cx="4711700" cy="274853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None/>
              <a:defRPr sz="1300" b="0" i="0" baseline="0">
                <a:solidFill>
                  <a:srgbClr val="FFFFFF"/>
                </a:solidFill>
              </a:defRPr>
            </a:lvl1pPr>
            <a:lvl2pPr marL="0" indent="0">
              <a:buNone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Divider copy</a:t>
            </a:r>
          </a:p>
        </p:txBody>
      </p:sp>
      <p:sp>
        <p:nvSpPr>
          <p:cNvPr id="16" name="AutoShape 4"/>
          <p:cNvSpPr>
            <a:spLocks noChangeArrowheads="1" noTextEdit="1"/>
          </p:cNvSpPr>
          <p:nvPr userDrawn="1"/>
        </p:nvSpPr>
        <p:spPr bwMode="auto">
          <a:xfrm>
            <a:off x="360000" y="360000"/>
            <a:ext cx="9181238" cy="5735988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1D8F753-D3F1-DF4E-AE10-5C20126C77E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6281852"/>
            <a:ext cx="1227069" cy="375898"/>
          </a:xfrm>
          <a:prstGeom prst="rect">
            <a:avLst/>
          </a:prstGeom>
        </p:spPr>
      </p:pic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466B51D3-A639-4A41-A72F-FD53BB3E4D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75550" y="6290070"/>
            <a:ext cx="3341688" cy="29390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INSERT DOCUMENT TITLE AND DATE</a:t>
            </a:r>
          </a:p>
        </p:txBody>
      </p:sp>
    </p:spTree>
    <p:extLst>
      <p:ext uri="{BB962C8B-B14F-4D97-AF65-F5344CB8AC3E}">
        <p14:creationId xmlns:p14="http://schemas.microsoft.com/office/powerpoint/2010/main" val="1566088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Number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AutoShape 4"/>
          <p:cNvSpPr>
            <a:spLocks noChangeAspect="1" noChangeArrowheads="1" noTextEdit="1"/>
          </p:cNvSpPr>
          <p:nvPr userDrawn="1"/>
        </p:nvSpPr>
        <p:spPr bwMode="auto">
          <a:xfrm>
            <a:off x="0" y="0"/>
            <a:ext cx="9901238" cy="6858000"/>
          </a:xfrm>
          <a:prstGeom prst="rect">
            <a:avLst/>
          </a:prstGeom>
          <a:solidFill>
            <a:srgbClr val="28724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0" name="AutoShape 5"/>
          <p:cNvSpPr>
            <a:spLocks noChangeAspect="1" noChangeArrowheads="1" noTextEdit="1"/>
          </p:cNvSpPr>
          <p:nvPr userDrawn="1"/>
        </p:nvSpPr>
        <p:spPr bwMode="auto">
          <a:xfrm>
            <a:off x="0" y="220663"/>
            <a:ext cx="9640888" cy="194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0" name="Title Placeholder 1"/>
          <p:cNvSpPr>
            <a:spLocks noGrp="1"/>
          </p:cNvSpPr>
          <p:nvPr>
            <p:ph type="title"/>
          </p:nvPr>
        </p:nvSpPr>
        <p:spPr>
          <a:xfrm>
            <a:off x="1607344" y="1406665"/>
            <a:ext cx="7487729" cy="51507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21" name="Text Placeholder 29"/>
          <p:cNvSpPr>
            <a:spLocks noGrp="1"/>
          </p:cNvSpPr>
          <p:nvPr>
            <p:ph type="body" sz="quarter" idx="13" hasCustomPrompt="1"/>
          </p:nvPr>
        </p:nvSpPr>
        <p:spPr>
          <a:xfrm>
            <a:off x="1607344" y="1933013"/>
            <a:ext cx="7472524" cy="31273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kumimoji="0" lang="en-GB" sz="1500" b="0" i="0" u="none" strike="noStrike" kern="1200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/>
              <a:t>Subheading goes here</a:t>
            </a:r>
            <a:endParaRPr lang="en-GB" dirty="0"/>
          </a:p>
        </p:txBody>
      </p:sp>
      <p:sp>
        <p:nvSpPr>
          <p:cNvPr id="23" name="TextBox 22"/>
          <p:cNvSpPr txBox="1"/>
          <p:nvPr userDrawn="1"/>
        </p:nvSpPr>
        <p:spPr>
          <a:xfrm>
            <a:off x="9135778" y="6360078"/>
            <a:ext cx="405460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fld id="{BC1468A4-9A2D-6248-B2CC-42A28733543A}" type="slidenum">
              <a:rPr lang="en-US" sz="1000" smtClean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rPr>
              <a:pPr algn="r">
                <a:lnSpc>
                  <a:spcPct val="100000"/>
                </a:lnSpc>
              </a:pPr>
              <a:t>‹#›</a:t>
            </a:fld>
            <a:endParaRPr lang="en-US" sz="1000" dirty="0">
              <a:solidFill>
                <a:srgbClr val="FFFFFF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4" name="Oval 13"/>
          <p:cNvSpPr/>
          <p:nvPr userDrawn="1"/>
        </p:nvSpPr>
        <p:spPr>
          <a:xfrm>
            <a:off x="637062" y="1276409"/>
            <a:ext cx="792563" cy="792563"/>
          </a:xfrm>
          <a:prstGeom prst="ellipse">
            <a:avLst/>
          </a:prstGeom>
          <a:noFill/>
          <a:ln w="9525" cmpd="sng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00768A"/>
                </a:solidFill>
              </a:ln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605183" y="1444248"/>
            <a:ext cx="870932" cy="625534"/>
          </a:xfrm>
        </p:spPr>
        <p:txBody>
          <a:bodyPr>
            <a:normAutofit/>
          </a:bodyPr>
          <a:lstStyle>
            <a:lvl1pPr algn="ctr">
              <a:defRPr sz="30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  <a:endParaRPr lang="en-US" dirty="0"/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16" hasCustomPrompt="1"/>
          </p:nvPr>
        </p:nvSpPr>
        <p:spPr>
          <a:xfrm>
            <a:off x="1607344" y="2660465"/>
            <a:ext cx="4711700" cy="274853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None/>
              <a:defRPr sz="1300" b="0" i="0" baseline="0">
                <a:solidFill>
                  <a:srgbClr val="FFFFFF"/>
                </a:solidFill>
              </a:defRPr>
            </a:lvl1pPr>
            <a:lvl2pPr marL="0" indent="0">
              <a:buNone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Divider copy</a:t>
            </a:r>
          </a:p>
        </p:txBody>
      </p:sp>
      <p:sp>
        <p:nvSpPr>
          <p:cNvPr id="16" name="AutoShape 4"/>
          <p:cNvSpPr>
            <a:spLocks noChangeArrowheads="1" noTextEdit="1"/>
          </p:cNvSpPr>
          <p:nvPr userDrawn="1"/>
        </p:nvSpPr>
        <p:spPr bwMode="auto">
          <a:xfrm>
            <a:off x="360000" y="360000"/>
            <a:ext cx="9181238" cy="5735988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84C58C6-C1B5-E04C-90AB-BB551B30FBF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6281852"/>
            <a:ext cx="1227069" cy="375898"/>
          </a:xfrm>
          <a:prstGeom prst="rect">
            <a:avLst/>
          </a:prstGeom>
        </p:spPr>
      </p:pic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D0A9617C-A188-4849-A4EF-A2824473C8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75550" y="6290070"/>
            <a:ext cx="3341688" cy="29390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INSERT DOCUMENT TITLE AND DATE</a:t>
            </a:r>
          </a:p>
        </p:txBody>
      </p:sp>
    </p:spTree>
    <p:extLst>
      <p:ext uri="{BB962C8B-B14F-4D97-AF65-F5344CB8AC3E}">
        <p14:creationId xmlns:p14="http://schemas.microsoft.com/office/powerpoint/2010/main" val="13923836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Number_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AutoShape 4"/>
          <p:cNvSpPr>
            <a:spLocks noChangeAspect="1" noChangeArrowheads="1" noTextEdit="1"/>
          </p:cNvSpPr>
          <p:nvPr userDrawn="1"/>
        </p:nvSpPr>
        <p:spPr bwMode="auto">
          <a:xfrm>
            <a:off x="0" y="0"/>
            <a:ext cx="9901238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0" name="AutoShape 5"/>
          <p:cNvSpPr>
            <a:spLocks noChangeAspect="1" noChangeArrowheads="1" noTextEdit="1"/>
          </p:cNvSpPr>
          <p:nvPr userDrawn="1"/>
        </p:nvSpPr>
        <p:spPr bwMode="auto">
          <a:xfrm>
            <a:off x="0" y="220663"/>
            <a:ext cx="9640888" cy="194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0" name="Title Placeholder 1"/>
          <p:cNvSpPr>
            <a:spLocks noGrp="1"/>
          </p:cNvSpPr>
          <p:nvPr>
            <p:ph type="title"/>
          </p:nvPr>
        </p:nvSpPr>
        <p:spPr>
          <a:xfrm>
            <a:off x="1607344" y="1406665"/>
            <a:ext cx="7487729" cy="51507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21" name="Text Placeholder 29"/>
          <p:cNvSpPr>
            <a:spLocks noGrp="1"/>
          </p:cNvSpPr>
          <p:nvPr>
            <p:ph type="body" sz="quarter" idx="13" hasCustomPrompt="1"/>
          </p:nvPr>
        </p:nvSpPr>
        <p:spPr>
          <a:xfrm>
            <a:off x="1607344" y="1933013"/>
            <a:ext cx="7472524" cy="31273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kumimoji="0" lang="en-GB" sz="1500" b="0" i="0" u="none" strike="noStrike" kern="1200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/>
              <a:t>Subheading goes here</a:t>
            </a:r>
            <a:endParaRPr lang="en-GB" dirty="0"/>
          </a:p>
        </p:txBody>
      </p:sp>
      <p:sp>
        <p:nvSpPr>
          <p:cNvPr id="23" name="TextBox 22"/>
          <p:cNvSpPr txBox="1"/>
          <p:nvPr userDrawn="1"/>
        </p:nvSpPr>
        <p:spPr>
          <a:xfrm>
            <a:off x="9135778" y="6360078"/>
            <a:ext cx="405460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fld id="{BC1468A4-9A2D-6248-B2CC-42A28733543A}" type="slidenum">
              <a:rPr lang="en-US" sz="1000" smtClean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rPr>
              <a:pPr algn="r">
                <a:lnSpc>
                  <a:spcPct val="100000"/>
                </a:lnSpc>
              </a:pPr>
              <a:t>‹#›</a:t>
            </a:fld>
            <a:endParaRPr lang="en-US" sz="1000" dirty="0">
              <a:solidFill>
                <a:srgbClr val="FFFFFF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4" name="Oval 13"/>
          <p:cNvSpPr/>
          <p:nvPr userDrawn="1"/>
        </p:nvSpPr>
        <p:spPr>
          <a:xfrm>
            <a:off x="637062" y="1276409"/>
            <a:ext cx="792563" cy="792563"/>
          </a:xfrm>
          <a:prstGeom prst="ellipse">
            <a:avLst/>
          </a:prstGeom>
          <a:noFill/>
          <a:ln w="9525" cmpd="sng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00768A"/>
                </a:solidFill>
              </a:ln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605183" y="1431548"/>
            <a:ext cx="870932" cy="625534"/>
          </a:xfrm>
        </p:spPr>
        <p:txBody>
          <a:bodyPr>
            <a:normAutofit/>
          </a:bodyPr>
          <a:lstStyle>
            <a:lvl1pPr algn="ctr">
              <a:defRPr sz="30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  <a:endParaRPr lang="en-US" dirty="0"/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16" hasCustomPrompt="1"/>
          </p:nvPr>
        </p:nvSpPr>
        <p:spPr>
          <a:xfrm>
            <a:off x="1607344" y="2660465"/>
            <a:ext cx="4711700" cy="274853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None/>
              <a:defRPr sz="1300" b="0" i="0" baseline="0">
                <a:solidFill>
                  <a:srgbClr val="FFFFFF"/>
                </a:solidFill>
              </a:defRPr>
            </a:lvl1pPr>
            <a:lvl2pPr marL="0" indent="0">
              <a:buNone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Divider copy</a:t>
            </a:r>
          </a:p>
        </p:txBody>
      </p:sp>
      <p:sp>
        <p:nvSpPr>
          <p:cNvPr id="16" name="AutoShape 4"/>
          <p:cNvSpPr>
            <a:spLocks noChangeArrowheads="1" noTextEdit="1"/>
          </p:cNvSpPr>
          <p:nvPr userDrawn="1"/>
        </p:nvSpPr>
        <p:spPr bwMode="auto">
          <a:xfrm>
            <a:off x="360000" y="360000"/>
            <a:ext cx="9181238" cy="5735988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CA1D1AF-0946-3F4E-AFC4-FF01AA531D3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6281852"/>
            <a:ext cx="1227069" cy="375898"/>
          </a:xfrm>
          <a:prstGeom prst="rect">
            <a:avLst/>
          </a:prstGeom>
        </p:spPr>
      </p:pic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B1E9A93E-27B7-4042-8F53-3CAC543463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75550" y="6290070"/>
            <a:ext cx="3341688" cy="29390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INSERT DOCUMENT TITLE AND DATE</a:t>
            </a:r>
          </a:p>
        </p:txBody>
      </p:sp>
    </p:spTree>
    <p:extLst>
      <p:ext uri="{BB962C8B-B14F-4D97-AF65-F5344CB8AC3E}">
        <p14:creationId xmlns:p14="http://schemas.microsoft.com/office/powerpoint/2010/main" val="325123771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ck_T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AutoShape 4"/>
          <p:cNvSpPr>
            <a:spLocks noChangeAspect="1" noChangeArrowheads="1" noTextEdit="1"/>
          </p:cNvSpPr>
          <p:nvPr userDrawn="1"/>
        </p:nvSpPr>
        <p:spPr bwMode="auto">
          <a:xfrm>
            <a:off x="0" y="0"/>
            <a:ext cx="9901238" cy="6858000"/>
          </a:xfrm>
          <a:prstGeom prst="rect">
            <a:avLst/>
          </a:prstGeom>
          <a:solidFill>
            <a:srgbClr val="DA1B2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0" name="AutoShape 4"/>
          <p:cNvSpPr>
            <a:spLocks noChangeArrowheads="1" noTextEdit="1"/>
          </p:cNvSpPr>
          <p:nvPr userDrawn="1"/>
        </p:nvSpPr>
        <p:spPr bwMode="auto">
          <a:xfrm>
            <a:off x="360000" y="360000"/>
            <a:ext cx="9181238" cy="5735988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0" name="AutoShape 5"/>
          <p:cNvSpPr>
            <a:spLocks noChangeAspect="1" noChangeArrowheads="1" noTextEdit="1"/>
          </p:cNvSpPr>
          <p:nvPr userDrawn="1"/>
        </p:nvSpPr>
        <p:spPr bwMode="auto">
          <a:xfrm>
            <a:off x="0" y="220663"/>
            <a:ext cx="9640888" cy="194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5034426" y="2747643"/>
            <a:ext cx="3017168" cy="18319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None/>
              <a:defRPr sz="1000" b="1" baseline="0">
                <a:solidFill>
                  <a:srgbClr val="FFFFFF"/>
                </a:solidFill>
              </a:defRPr>
            </a:lvl1pPr>
            <a:lvl2pPr marL="0" indent="0">
              <a:buNone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Name Surname</a:t>
            </a:r>
          </a:p>
        </p:txBody>
      </p:sp>
      <p:sp>
        <p:nvSpPr>
          <p:cNvPr id="14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5034426" y="3123029"/>
            <a:ext cx="3017168" cy="54451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000" b="0"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/>
              <a:t>M +44 (0) 000 000 000</a:t>
            </a:r>
          </a:p>
          <a:p>
            <a:pPr lvl="0"/>
            <a:r>
              <a:rPr lang="en-US" dirty="0"/>
              <a:t>T +44 (0) 000 000 000</a:t>
            </a:r>
          </a:p>
          <a:p>
            <a:pPr lvl="0"/>
            <a:r>
              <a:rPr lang="en-US" dirty="0"/>
              <a:t>E name.person@macmillan.com</a:t>
            </a:r>
          </a:p>
        </p:txBody>
      </p:sp>
      <p:sp>
        <p:nvSpPr>
          <p:cNvPr id="15" name="TextBox 14"/>
          <p:cNvSpPr txBox="1"/>
          <p:nvPr userDrawn="1"/>
        </p:nvSpPr>
        <p:spPr>
          <a:xfrm>
            <a:off x="5034426" y="2360254"/>
            <a:ext cx="2892937" cy="15388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lvl="0" indent="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</a:pPr>
            <a:r>
              <a:rPr kumimoji="0" lang="en-GB" sz="1000" b="0" i="0" u="none" strike="noStrike" kern="120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For more information, please contact:</a:t>
            </a:r>
          </a:p>
        </p:txBody>
      </p:sp>
      <p:sp>
        <p:nvSpPr>
          <p:cNvPr id="16" name="Text Placeholder 11"/>
          <p:cNvSpPr>
            <a:spLocks noGrp="1"/>
          </p:cNvSpPr>
          <p:nvPr>
            <p:ph type="body" sz="quarter" idx="15" hasCustomPrompt="1"/>
          </p:nvPr>
        </p:nvSpPr>
        <p:spPr>
          <a:xfrm>
            <a:off x="5034426" y="2930841"/>
            <a:ext cx="3017168" cy="19218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None/>
              <a:defRPr sz="1000" b="0" baseline="0">
                <a:solidFill>
                  <a:srgbClr val="FFFFFF"/>
                </a:solidFill>
              </a:defRPr>
            </a:lvl1pPr>
            <a:lvl2pPr marL="0" indent="0">
              <a:buNone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Job Title</a:t>
            </a:r>
          </a:p>
        </p:txBody>
      </p:sp>
      <p:sp>
        <p:nvSpPr>
          <p:cNvPr id="18" name="AutoShape 4"/>
          <p:cNvSpPr>
            <a:spLocks noChangeAspect="1" noChangeArrowheads="1" noTextEdit="1"/>
          </p:cNvSpPr>
          <p:nvPr userDrawn="1"/>
        </p:nvSpPr>
        <p:spPr bwMode="auto">
          <a:xfrm>
            <a:off x="0" y="2376475"/>
            <a:ext cx="509684" cy="128328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360000" y="2376475"/>
            <a:ext cx="4023298" cy="0"/>
          </a:xfrm>
          <a:prstGeom prst="line">
            <a:avLst/>
          </a:prstGeom>
          <a:ln w="9525" cmpd="sng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 userDrawn="1"/>
        </p:nvCxnSpPr>
        <p:spPr>
          <a:xfrm>
            <a:off x="360000" y="3659760"/>
            <a:ext cx="4023298" cy="0"/>
          </a:xfrm>
          <a:prstGeom prst="line">
            <a:avLst/>
          </a:prstGeom>
          <a:ln w="9525" cmpd="sng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 userDrawn="1"/>
        </p:nvCxnSpPr>
        <p:spPr>
          <a:xfrm>
            <a:off x="4383298" y="2376475"/>
            <a:ext cx="0" cy="1283285"/>
          </a:xfrm>
          <a:prstGeom prst="line">
            <a:avLst/>
          </a:prstGeom>
          <a:ln w="9525" cmpd="sng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 userDrawn="1"/>
        </p:nvSpPr>
        <p:spPr>
          <a:xfrm>
            <a:off x="9135778" y="6360078"/>
            <a:ext cx="405460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fld id="{BC1468A4-9A2D-6248-B2CC-42A28733543A}" type="slidenum">
              <a:rPr lang="en-US" sz="1000" smtClean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rPr>
              <a:pPr algn="r">
                <a:lnSpc>
                  <a:spcPct val="100000"/>
                </a:lnSpc>
              </a:pPr>
              <a:t>‹#›</a:t>
            </a:fld>
            <a:endParaRPr lang="en-US" sz="1000" dirty="0">
              <a:solidFill>
                <a:srgbClr val="FFFFFF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6" name="TextBox 25"/>
          <p:cNvSpPr txBox="1"/>
          <p:nvPr userDrawn="1"/>
        </p:nvSpPr>
        <p:spPr>
          <a:xfrm>
            <a:off x="353650" y="2575039"/>
            <a:ext cx="3899994" cy="88615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fontAlgn="ctr"/>
            <a:r>
              <a:rPr lang="en-GB" sz="6300" b="0" baseline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Thank you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587DACB-9429-9147-B343-B36ACE6F262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6281852"/>
            <a:ext cx="1227069" cy="375898"/>
          </a:xfrm>
          <a:prstGeom prst="rect">
            <a:avLst/>
          </a:prstGeom>
        </p:spPr>
      </p:pic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79585BB8-BE07-5448-AE2B-DB6F8F9DA1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75550" y="6290070"/>
            <a:ext cx="3341688" cy="29390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INSERT DOCUMENT TITLE AND DATE</a:t>
            </a:r>
          </a:p>
        </p:txBody>
      </p:sp>
    </p:spTree>
    <p:extLst>
      <p:ext uri="{BB962C8B-B14F-4D97-AF65-F5344CB8AC3E}">
        <p14:creationId xmlns:p14="http://schemas.microsoft.com/office/powerpoint/2010/main" val="311146541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ck_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AutoShape 4"/>
          <p:cNvSpPr>
            <a:spLocks noChangeAspect="1" noChangeArrowheads="1" noTextEdit="1"/>
          </p:cNvSpPr>
          <p:nvPr userDrawn="1"/>
        </p:nvSpPr>
        <p:spPr bwMode="auto">
          <a:xfrm>
            <a:off x="-1486" y="0"/>
            <a:ext cx="990123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0" name="AutoShape 5"/>
          <p:cNvSpPr>
            <a:spLocks noChangeAspect="1" noChangeArrowheads="1" noTextEdit="1"/>
          </p:cNvSpPr>
          <p:nvPr userDrawn="1"/>
        </p:nvSpPr>
        <p:spPr bwMode="auto">
          <a:xfrm>
            <a:off x="0" y="220663"/>
            <a:ext cx="9640888" cy="194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5034426" y="2747643"/>
            <a:ext cx="3017168" cy="18319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None/>
              <a:defRPr sz="1000" b="1" baseline="0">
                <a:solidFill>
                  <a:srgbClr val="FFFFFF"/>
                </a:solidFill>
              </a:defRPr>
            </a:lvl1pPr>
            <a:lvl2pPr marL="0" indent="0">
              <a:buNone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Name Surname</a:t>
            </a:r>
          </a:p>
        </p:txBody>
      </p:sp>
      <p:sp>
        <p:nvSpPr>
          <p:cNvPr id="14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5034426" y="3123029"/>
            <a:ext cx="3017168" cy="54451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000" b="0"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/>
              <a:t>M +44 (0) 000 000 000</a:t>
            </a:r>
          </a:p>
          <a:p>
            <a:pPr lvl="0"/>
            <a:r>
              <a:rPr lang="en-US" dirty="0"/>
              <a:t>T +44 (0) 000 000 000</a:t>
            </a:r>
          </a:p>
          <a:p>
            <a:pPr lvl="0"/>
            <a:r>
              <a:rPr lang="en-US" dirty="0"/>
              <a:t>E name.person@macmillan.com</a:t>
            </a:r>
          </a:p>
        </p:txBody>
      </p:sp>
      <p:sp>
        <p:nvSpPr>
          <p:cNvPr id="15" name="TextBox 14"/>
          <p:cNvSpPr txBox="1"/>
          <p:nvPr userDrawn="1"/>
        </p:nvSpPr>
        <p:spPr>
          <a:xfrm>
            <a:off x="5034426" y="2360254"/>
            <a:ext cx="2892937" cy="15388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lvl="0" indent="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</a:pPr>
            <a:r>
              <a:rPr kumimoji="0" lang="en-GB" sz="1000" b="0" i="0" u="none" strike="noStrike" kern="120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For more information, please contact:</a:t>
            </a:r>
          </a:p>
        </p:txBody>
      </p:sp>
      <p:sp>
        <p:nvSpPr>
          <p:cNvPr id="16" name="Text Placeholder 11"/>
          <p:cNvSpPr>
            <a:spLocks noGrp="1"/>
          </p:cNvSpPr>
          <p:nvPr>
            <p:ph type="body" sz="quarter" idx="15" hasCustomPrompt="1"/>
          </p:nvPr>
        </p:nvSpPr>
        <p:spPr>
          <a:xfrm>
            <a:off x="5034426" y="2930841"/>
            <a:ext cx="3017168" cy="19218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None/>
              <a:defRPr sz="1000" b="0" baseline="0">
                <a:solidFill>
                  <a:srgbClr val="FFFFFF"/>
                </a:solidFill>
              </a:defRPr>
            </a:lvl1pPr>
            <a:lvl2pPr marL="0" indent="0">
              <a:buNone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Job Title</a:t>
            </a:r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360000" y="2376475"/>
            <a:ext cx="4023298" cy="0"/>
          </a:xfrm>
          <a:prstGeom prst="line">
            <a:avLst/>
          </a:prstGeom>
          <a:ln w="9525" cmpd="sng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 userDrawn="1"/>
        </p:nvCxnSpPr>
        <p:spPr>
          <a:xfrm>
            <a:off x="360000" y="3659760"/>
            <a:ext cx="4023298" cy="0"/>
          </a:xfrm>
          <a:prstGeom prst="line">
            <a:avLst/>
          </a:prstGeom>
          <a:ln w="9525" cmpd="sng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 userDrawn="1"/>
        </p:nvCxnSpPr>
        <p:spPr>
          <a:xfrm>
            <a:off x="4383298" y="2376475"/>
            <a:ext cx="0" cy="1283285"/>
          </a:xfrm>
          <a:prstGeom prst="line">
            <a:avLst/>
          </a:prstGeom>
          <a:ln w="9525" cmpd="sng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 userDrawn="1"/>
        </p:nvSpPr>
        <p:spPr>
          <a:xfrm>
            <a:off x="9135778" y="6360078"/>
            <a:ext cx="405460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fld id="{BC1468A4-9A2D-6248-B2CC-42A28733543A}" type="slidenum">
              <a:rPr lang="en-US" sz="1000" smtClean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rPr>
              <a:pPr algn="r">
                <a:lnSpc>
                  <a:spcPct val="100000"/>
                </a:lnSpc>
              </a:pPr>
              <a:t>‹#›</a:t>
            </a:fld>
            <a:endParaRPr lang="en-US" sz="1000" dirty="0">
              <a:solidFill>
                <a:srgbClr val="FFFFFF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6" name="AutoShape 4"/>
          <p:cNvSpPr>
            <a:spLocks noChangeArrowheads="1" noTextEdit="1"/>
          </p:cNvSpPr>
          <p:nvPr userDrawn="1"/>
        </p:nvSpPr>
        <p:spPr bwMode="auto">
          <a:xfrm>
            <a:off x="353650" y="370980"/>
            <a:ext cx="9181238" cy="5725008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8" name="AutoShape 4"/>
          <p:cNvSpPr>
            <a:spLocks noChangeAspect="1" noChangeArrowheads="1" noTextEdit="1"/>
          </p:cNvSpPr>
          <p:nvPr userDrawn="1"/>
        </p:nvSpPr>
        <p:spPr bwMode="auto">
          <a:xfrm>
            <a:off x="0" y="2389175"/>
            <a:ext cx="509684" cy="1270585"/>
          </a:xfrm>
          <a:prstGeom prst="rect">
            <a:avLst/>
          </a:prstGeom>
          <a:solidFill>
            <a:srgbClr val="4E4E4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0" name="TextBox 19"/>
          <p:cNvSpPr txBox="1"/>
          <p:nvPr userDrawn="1"/>
        </p:nvSpPr>
        <p:spPr>
          <a:xfrm>
            <a:off x="353650" y="2575039"/>
            <a:ext cx="3899994" cy="88615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fontAlgn="ctr"/>
            <a:r>
              <a:rPr lang="en-GB" sz="6300" b="0" baseline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Thank you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71115D78-9642-674D-B37E-647559A8D69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6281852"/>
            <a:ext cx="1227069" cy="375898"/>
          </a:xfrm>
          <a:prstGeom prst="rect">
            <a:avLst/>
          </a:prstGeom>
        </p:spPr>
      </p:pic>
      <p:sp>
        <p:nvSpPr>
          <p:cNvPr id="25" name="Footer Placeholder 4">
            <a:extLst>
              <a:ext uri="{FF2B5EF4-FFF2-40B4-BE49-F238E27FC236}">
                <a16:creationId xmlns:a16="http://schemas.microsoft.com/office/drawing/2014/main" id="{0ADBE7B7-48D7-ED44-9519-5EC385CF89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75550" y="6290070"/>
            <a:ext cx="3341688" cy="29390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INSERT DOCUMENT TITLE AND DATE</a:t>
            </a:r>
          </a:p>
        </p:txBody>
      </p:sp>
    </p:spTree>
    <p:extLst>
      <p:ext uri="{BB962C8B-B14F-4D97-AF65-F5344CB8AC3E}">
        <p14:creationId xmlns:p14="http://schemas.microsoft.com/office/powerpoint/2010/main" val="368882378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ck_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AutoShape 4"/>
          <p:cNvSpPr>
            <a:spLocks noChangeAspect="1" noChangeArrowheads="1" noTextEdit="1"/>
          </p:cNvSpPr>
          <p:nvPr userDrawn="1"/>
        </p:nvSpPr>
        <p:spPr bwMode="auto">
          <a:xfrm>
            <a:off x="-1486" y="0"/>
            <a:ext cx="9901238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0" name="AutoShape 5"/>
          <p:cNvSpPr>
            <a:spLocks noChangeAspect="1" noChangeArrowheads="1" noTextEdit="1"/>
          </p:cNvSpPr>
          <p:nvPr userDrawn="1"/>
        </p:nvSpPr>
        <p:spPr bwMode="auto">
          <a:xfrm>
            <a:off x="0" y="220663"/>
            <a:ext cx="9640888" cy="194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5034426" y="2747643"/>
            <a:ext cx="3017168" cy="18319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None/>
              <a:defRPr sz="1000" b="1" baseline="0">
                <a:solidFill>
                  <a:srgbClr val="FFFFFF"/>
                </a:solidFill>
              </a:defRPr>
            </a:lvl1pPr>
            <a:lvl2pPr marL="0" indent="0">
              <a:buNone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Name Surname</a:t>
            </a:r>
          </a:p>
        </p:txBody>
      </p:sp>
      <p:sp>
        <p:nvSpPr>
          <p:cNvPr id="14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5034426" y="3123029"/>
            <a:ext cx="3017168" cy="54451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000" b="0"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/>
              <a:t>M +44 (0) 000 000 000</a:t>
            </a:r>
          </a:p>
          <a:p>
            <a:pPr lvl="0"/>
            <a:r>
              <a:rPr lang="en-US" dirty="0"/>
              <a:t>T +44 (0) 000 000 000</a:t>
            </a:r>
          </a:p>
          <a:p>
            <a:pPr lvl="0"/>
            <a:r>
              <a:rPr lang="en-US" dirty="0"/>
              <a:t>E name.person@macmillan.com</a:t>
            </a:r>
          </a:p>
        </p:txBody>
      </p:sp>
      <p:sp>
        <p:nvSpPr>
          <p:cNvPr id="15" name="TextBox 14"/>
          <p:cNvSpPr txBox="1"/>
          <p:nvPr userDrawn="1"/>
        </p:nvSpPr>
        <p:spPr>
          <a:xfrm>
            <a:off x="5034426" y="2360254"/>
            <a:ext cx="2892937" cy="15388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lvl="0" indent="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</a:pPr>
            <a:r>
              <a:rPr kumimoji="0" lang="en-GB" sz="1000" b="0" i="0" u="none" strike="noStrike" kern="120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For more information, please contact:</a:t>
            </a:r>
          </a:p>
        </p:txBody>
      </p:sp>
      <p:sp>
        <p:nvSpPr>
          <p:cNvPr id="16" name="Text Placeholder 11"/>
          <p:cNvSpPr>
            <a:spLocks noGrp="1"/>
          </p:cNvSpPr>
          <p:nvPr>
            <p:ph type="body" sz="quarter" idx="15" hasCustomPrompt="1"/>
          </p:nvPr>
        </p:nvSpPr>
        <p:spPr>
          <a:xfrm>
            <a:off x="5034426" y="2930841"/>
            <a:ext cx="3017168" cy="19218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None/>
              <a:defRPr sz="1000" b="0" baseline="0">
                <a:solidFill>
                  <a:srgbClr val="FFFFFF"/>
                </a:solidFill>
              </a:defRPr>
            </a:lvl1pPr>
            <a:lvl2pPr marL="0" indent="0">
              <a:buNone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Job Title</a:t>
            </a:r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360000" y="2376475"/>
            <a:ext cx="4023298" cy="0"/>
          </a:xfrm>
          <a:prstGeom prst="line">
            <a:avLst/>
          </a:prstGeom>
          <a:ln w="9525" cmpd="sng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 userDrawn="1"/>
        </p:nvCxnSpPr>
        <p:spPr>
          <a:xfrm>
            <a:off x="360000" y="3659760"/>
            <a:ext cx="4023298" cy="0"/>
          </a:xfrm>
          <a:prstGeom prst="line">
            <a:avLst/>
          </a:prstGeom>
          <a:ln w="9525" cmpd="sng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 userDrawn="1"/>
        </p:nvCxnSpPr>
        <p:spPr>
          <a:xfrm>
            <a:off x="4383298" y="2376475"/>
            <a:ext cx="0" cy="1283285"/>
          </a:xfrm>
          <a:prstGeom prst="line">
            <a:avLst/>
          </a:prstGeom>
          <a:ln w="9525" cmpd="sng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 userDrawn="1"/>
        </p:nvSpPr>
        <p:spPr>
          <a:xfrm>
            <a:off x="9135778" y="6360078"/>
            <a:ext cx="405460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fld id="{BC1468A4-9A2D-6248-B2CC-42A28733543A}" type="slidenum">
              <a:rPr lang="en-US" sz="1000" smtClean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rPr>
              <a:pPr algn="r">
                <a:lnSpc>
                  <a:spcPct val="100000"/>
                </a:lnSpc>
              </a:pPr>
              <a:t>‹#›</a:t>
            </a:fld>
            <a:endParaRPr lang="en-US" sz="1000" dirty="0">
              <a:solidFill>
                <a:srgbClr val="FFFFFF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6" name="AutoShape 4"/>
          <p:cNvSpPr>
            <a:spLocks noChangeArrowheads="1" noTextEdit="1"/>
          </p:cNvSpPr>
          <p:nvPr userDrawn="1"/>
        </p:nvSpPr>
        <p:spPr bwMode="auto">
          <a:xfrm>
            <a:off x="353650" y="370980"/>
            <a:ext cx="9181238" cy="5725008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8" name="AutoShape 4"/>
          <p:cNvSpPr>
            <a:spLocks noChangeAspect="1" noChangeArrowheads="1" noTextEdit="1"/>
          </p:cNvSpPr>
          <p:nvPr userDrawn="1"/>
        </p:nvSpPr>
        <p:spPr bwMode="auto">
          <a:xfrm>
            <a:off x="12700" y="2389175"/>
            <a:ext cx="509684" cy="1270585"/>
          </a:xfrm>
          <a:prstGeom prst="rect">
            <a:avLst/>
          </a:prstGeom>
          <a:solidFill>
            <a:srgbClr val="20366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0" name="TextBox 19"/>
          <p:cNvSpPr txBox="1"/>
          <p:nvPr userDrawn="1"/>
        </p:nvSpPr>
        <p:spPr>
          <a:xfrm>
            <a:off x="353650" y="2575039"/>
            <a:ext cx="3899994" cy="88615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fontAlgn="ctr"/>
            <a:r>
              <a:rPr lang="en-GB" sz="6300" b="0" baseline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Thank you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F9B5241-D73F-2C47-B2EC-6D7A29F0CD7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6281852"/>
            <a:ext cx="1227069" cy="375898"/>
          </a:xfrm>
          <a:prstGeom prst="rect">
            <a:avLst/>
          </a:prstGeom>
        </p:spPr>
      </p:pic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1EDDD342-6C00-424C-B32C-35BD437AA6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75550" y="6290070"/>
            <a:ext cx="3341688" cy="29390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INSERT DOCUMENT TITLE AND DATE</a:t>
            </a:r>
          </a:p>
        </p:txBody>
      </p:sp>
    </p:spTree>
    <p:extLst>
      <p:ext uri="{BB962C8B-B14F-4D97-AF65-F5344CB8AC3E}">
        <p14:creationId xmlns:p14="http://schemas.microsoft.com/office/powerpoint/2010/main" val="39177963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000" y="365126"/>
            <a:ext cx="8539818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000" y="1681163"/>
            <a:ext cx="4188687" cy="823912"/>
          </a:xfrm>
        </p:spPr>
        <p:txBody>
          <a:bodyPr anchor="b"/>
          <a:lstStyle>
            <a:lvl1pPr marL="0" indent="0">
              <a:buNone/>
              <a:defRPr sz="1949" b="1"/>
            </a:lvl1pPr>
            <a:lvl2pPr marL="371292" indent="0">
              <a:buNone/>
              <a:defRPr sz="1624" b="1"/>
            </a:lvl2pPr>
            <a:lvl3pPr marL="742584" indent="0">
              <a:buNone/>
              <a:defRPr sz="1462" b="1"/>
            </a:lvl3pPr>
            <a:lvl4pPr marL="1113876" indent="0">
              <a:buNone/>
              <a:defRPr sz="1299" b="1"/>
            </a:lvl4pPr>
            <a:lvl5pPr marL="1485168" indent="0">
              <a:buNone/>
              <a:defRPr sz="1299" b="1"/>
            </a:lvl5pPr>
            <a:lvl6pPr marL="1856461" indent="0">
              <a:buNone/>
              <a:defRPr sz="1299" b="1"/>
            </a:lvl6pPr>
            <a:lvl7pPr marL="2227753" indent="0">
              <a:buNone/>
              <a:defRPr sz="1299" b="1"/>
            </a:lvl7pPr>
            <a:lvl8pPr marL="2599045" indent="0">
              <a:buNone/>
              <a:defRPr sz="1299" b="1"/>
            </a:lvl8pPr>
            <a:lvl9pPr marL="2970337" indent="0">
              <a:buNone/>
              <a:defRPr sz="1299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000" y="2505075"/>
            <a:ext cx="41886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2502" y="1681163"/>
            <a:ext cx="4209316" cy="823912"/>
          </a:xfrm>
        </p:spPr>
        <p:txBody>
          <a:bodyPr anchor="b"/>
          <a:lstStyle>
            <a:lvl1pPr marL="0" indent="0">
              <a:buNone/>
              <a:defRPr sz="1949" b="1"/>
            </a:lvl1pPr>
            <a:lvl2pPr marL="371292" indent="0">
              <a:buNone/>
              <a:defRPr sz="1624" b="1"/>
            </a:lvl2pPr>
            <a:lvl3pPr marL="742584" indent="0">
              <a:buNone/>
              <a:defRPr sz="1462" b="1"/>
            </a:lvl3pPr>
            <a:lvl4pPr marL="1113876" indent="0">
              <a:buNone/>
              <a:defRPr sz="1299" b="1"/>
            </a:lvl4pPr>
            <a:lvl5pPr marL="1485168" indent="0">
              <a:buNone/>
              <a:defRPr sz="1299" b="1"/>
            </a:lvl5pPr>
            <a:lvl6pPr marL="1856461" indent="0">
              <a:buNone/>
              <a:defRPr sz="1299" b="1"/>
            </a:lvl6pPr>
            <a:lvl7pPr marL="2227753" indent="0">
              <a:buNone/>
              <a:defRPr sz="1299" b="1"/>
            </a:lvl7pPr>
            <a:lvl8pPr marL="2599045" indent="0">
              <a:buNone/>
              <a:defRPr sz="1299" b="1"/>
            </a:lvl8pPr>
            <a:lvl9pPr marL="2970337" indent="0">
              <a:buNone/>
              <a:defRPr sz="1299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2502" y="2505075"/>
            <a:ext cx="4209316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7/8/2022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INSERT DOCUMENT TITLE AND DATE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1595101"/>
      </p:ext>
    </p:extLst>
  </p:cSld>
  <p:clrMapOvr>
    <a:masterClrMapping/>
  </p:clrMapOvr>
  <p:hf sldNum="0" hdr="0" dt="0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ck_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AutoShape 4"/>
          <p:cNvSpPr>
            <a:spLocks noChangeAspect="1" noChangeArrowheads="1" noTextEdit="1"/>
          </p:cNvSpPr>
          <p:nvPr userDrawn="1"/>
        </p:nvSpPr>
        <p:spPr bwMode="auto">
          <a:xfrm>
            <a:off x="-1486" y="0"/>
            <a:ext cx="9901238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0" name="AutoShape 5"/>
          <p:cNvSpPr>
            <a:spLocks noChangeAspect="1" noChangeArrowheads="1" noTextEdit="1"/>
          </p:cNvSpPr>
          <p:nvPr userDrawn="1"/>
        </p:nvSpPr>
        <p:spPr bwMode="auto">
          <a:xfrm>
            <a:off x="0" y="220663"/>
            <a:ext cx="9640888" cy="194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5034426" y="2747643"/>
            <a:ext cx="3017168" cy="18319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None/>
              <a:defRPr sz="1000" b="1" baseline="0">
                <a:solidFill>
                  <a:srgbClr val="FFFFFF"/>
                </a:solidFill>
              </a:defRPr>
            </a:lvl1pPr>
            <a:lvl2pPr marL="0" indent="0">
              <a:buNone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Name Surname</a:t>
            </a:r>
          </a:p>
        </p:txBody>
      </p:sp>
      <p:sp>
        <p:nvSpPr>
          <p:cNvPr id="14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5034426" y="3123029"/>
            <a:ext cx="3017168" cy="54451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000" b="0"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/>
              <a:t>M +44 (0) 000 000 000</a:t>
            </a:r>
          </a:p>
          <a:p>
            <a:pPr lvl="0"/>
            <a:r>
              <a:rPr lang="en-US" dirty="0"/>
              <a:t>T +44 (0) 000 000 000</a:t>
            </a:r>
          </a:p>
          <a:p>
            <a:pPr lvl="0"/>
            <a:r>
              <a:rPr lang="en-US" dirty="0"/>
              <a:t>E name.person@macmillan.com</a:t>
            </a:r>
          </a:p>
        </p:txBody>
      </p:sp>
      <p:sp>
        <p:nvSpPr>
          <p:cNvPr id="15" name="TextBox 14"/>
          <p:cNvSpPr txBox="1"/>
          <p:nvPr userDrawn="1"/>
        </p:nvSpPr>
        <p:spPr>
          <a:xfrm>
            <a:off x="5034426" y="2360254"/>
            <a:ext cx="2892937" cy="15388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lvl="0" indent="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</a:pPr>
            <a:r>
              <a:rPr kumimoji="0" lang="en-GB" sz="1000" b="0" i="0" u="none" strike="noStrike" kern="120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For more information, please contact:</a:t>
            </a:r>
          </a:p>
        </p:txBody>
      </p:sp>
      <p:sp>
        <p:nvSpPr>
          <p:cNvPr id="16" name="Text Placeholder 11"/>
          <p:cNvSpPr>
            <a:spLocks noGrp="1"/>
          </p:cNvSpPr>
          <p:nvPr>
            <p:ph type="body" sz="quarter" idx="15" hasCustomPrompt="1"/>
          </p:nvPr>
        </p:nvSpPr>
        <p:spPr>
          <a:xfrm>
            <a:off x="5034426" y="2930841"/>
            <a:ext cx="3017168" cy="19218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None/>
              <a:defRPr sz="1000" b="0" baseline="0">
                <a:solidFill>
                  <a:srgbClr val="FFFFFF"/>
                </a:solidFill>
              </a:defRPr>
            </a:lvl1pPr>
            <a:lvl2pPr marL="0" indent="0">
              <a:buNone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Job Title</a:t>
            </a:r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360000" y="2376475"/>
            <a:ext cx="4023298" cy="0"/>
          </a:xfrm>
          <a:prstGeom prst="line">
            <a:avLst/>
          </a:prstGeom>
          <a:ln w="9525" cmpd="sng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 userDrawn="1"/>
        </p:nvCxnSpPr>
        <p:spPr>
          <a:xfrm>
            <a:off x="360000" y="3659760"/>
            <a:ext cx="4023298" cy="0"/>
          </a:xfrm>
          <a:prstGeom prst="line">
            <a:avLst/>
          </a:prstGeom>
          <a:ln w="9525" cmpd="sng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 userDrawn="1"/>
        </p:nvCxnSpPr>
        <p:spPr>
          <a:xfrm>
            <a:off x="4383298" y="2376475"/>
            <a:ext cx="0" cy="1283285"/>
          </a:xfrm>
          <a:prstGeom prst="line">
            <a:avLst/>
          </a:prstGeom>
          <a:ln w="9525" cmpd="sng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 userDrawn="1"/>
        </p:nvSpPr>
        <p:spPr>
          <a:xfrm>
            <a:off x="9135778" y="6360078"/>
            <a:ext cx="405460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fld id="{BC1468A4-9A2D-6248-B2CC-42A28733543A}" type="slidenum">
              <a:rPr lang="en-US" sz="1000" smtClean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rPr>
              <a:pPr algn="r">
                <a:lnSpc>
                  <a:spcPct val="100000"/>
                </a:lnSpc>
              </a:pPr>
              <a:t>‹#›</a:t>
            </a:fld>
            <a:endParaRPr lang="en-US" sz="1000" dirty="0">
              <a:solidFill>
                <a:srgbClr val="FFFFFF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6" name="AutoShape 4"/>
          <p:cNvSpPr>
            <a:spLocks noChangeArrowheads="1" noTextEdit="1"/>
          </p:cNvSpPr>
          <p:nvPr userDrawn="1"/>
        </p:nvSpPr>
        <p:spPr bwMode="auto">
          <a:xfrm>
            <a:off x="353650" y="370980"/>
            <a:ext cx="9181238" cy="5725008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8" name="AutoShape 4"/>
          <p:cNvSpPr>
            <a:spLocks noChangeAspect="1" noChangeArrowheads="1" noTextEdit="1"/>
          </p:cNvSpPr>
          <p:nvPr userDrawn="1"/>
        </p:nvSpPr>
        <p:spPr bwMode="auto">
          <a:xfrm>
            <a:off x="101600" y="2389175"/>
            <a:ext cx="360000" cy="127058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0" name="TextBox 19"/>
          <p:cNvSpPr txBox="1"/>
          <p:nvPr userDrawn="1"/>
        </p:nvSpPr>
        <p:spPr>
          <a:xfrm>
            <a:off x="353650" y="2575039"/>
            <a:ext cx="3899994" cy="88615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fontAlgn="ctr"/>
            <a:r>
              <a:rPr lang="en-GB" sz="6300" b="0" baseline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Thank you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7B4B682-8E8E-FD41-AB8C-839F9A9106E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6281852"/>
            <a:ext cx="1227069" cy="375898"/>
          </a:xfrm>
          <a:prstGeom prst="rect">
            <a:avLst/>
          </a:prstGeom>
        </p:spPr>
      </p:pic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46402B36-9E34-6240-84F4-2D460609E4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75550" y="6290070"/>
            <a:ext cx="3341688" cy="29390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INSERT DOCUMENT TITLE AND DATE</a:t>
            </a:r>
          </a:p>
        </p:txBody>
      </p:sp>
    </p:spTree>
    <p:extLst>
      <p:ext uri="{BB962C8B-B14F-4D97-AF65-F5344CB8AC3E}">
        <p14:creationId xmlns:p14="http://schemas.microsoft.com/office/powerpoint/2010/main" val="412599674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ck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AutoShape 4"/>
          <p:cNvSpPr>
            <a:spLocks noChangeAspect="1" noChangeArrowheads="1" noTextEdit="1"/>
          </p:cNvSpPr>
          <p:nvPr userDrawn="1"/>
        </p:nvSpPr>
        <p:spPr bwMode="auto">
          <a:xfrm>
            <a:off x="-1486" y="0"/>
            <a:ext cx="9901238" cy="6858000"/>
          </a:xfrm>
          <a:prstGeom prst="rect">
            <a:avLst/>
          </a:prstGeom>
          <a:solidFill>
            <a:srgbClr val="28724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0" name="AutoShape 5"/>
          <p:cNvSpPr>
            <a:spLocks noChangeAspect="1" noChangeArrowheads="1" noTextEdit="1"/>
          </p:cNvSpPr>
          <p:nvPr userDrawn="1"/>
        </p:nvSpPr>
        <p:spPr bwMode="auto">
          <a:xfrm>
            <a:off x="0" y="220663"/>
            <a:ext cx="9640888" cy="194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5034426" y="2747643"/>
            <a:ext cx="3017168" cy="18319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None/>
              <a:defRPr sz="1000" b="1" baseline="0">
                <a:solidFill>
                  <a:srgbClr val="FFFFFF"/>
                </a:solidFill>
              </a:defRPr>
            </a:lvl1pPr>
            <a:lvl2pPr marL="0" indent="0">
              <a:buNone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Name Surname</a:t>
            </a:r>
          </a:p>
        </p:txBody>
      </p:sp>
      <p:sp>
        <p:nvSpPr>
          <p:cNvPr id="14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5034426" y="3123029"/>
            <a:ext cx="3017168" cy="54451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000" b="0"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/>
              <a:t>M +44 (0) 000 000 000</a:t>
            </a:r>
          </a:p>
          <a:p>
            <a:pPr lvl="0"/>
            <a:r>
              <a:rPr lang="en-US" dirty="0"/>
              <a:t>T +44 (0) 000 000 000</a:t>
            </a:r>
          </a:p>
          <a:p>
            <a:pPr lvl="0"/>
            <a:r>
              <a:rPr lang="en-US" dirty="0"/>
              <a:t>E name.person@macmillan.com</a:t>
            </a:r>
          </a:p>
        </p:txBody>
      </p:sp>
      <p:sp>
        <p:nvSpPr>
          <p:cNvPr id="15" name="TextBox 14"/>
          <p:cNvSpPr txBox="1"/>
          <p:nvPr userDrawn="1"/>
        </p:nvSpPr>
        <p:spPr>
          <a:xfrm>
            <a:off x="5034426" y="2360254"/>
            <a:ext cx="2892937" cy="15388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lvl="0" indent="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</a:pPr>
            <a:r>
              <a:rPr kumimoji="0" lang="en-GB" sz="1000" b="0" i="0" u="none" strike="noStrike" kern="120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For more information, please contact:</a:t>
            </a:r>
          </a:p>
        </p:txBody>
      </p:sp>
      <p:sp>
        <p:nvSpPr>
          <p:cNvPr id="16" name="Text Placeholder 11"/>
          <p:cNvSpPr>
            <a:spLocks noGrp="1"/>
          </p:cNvSpPr>
          <p:nvPr>
            <p:ph type="body" sz="quarter" idx="15" hasCustomPrompt="1"/>
          </p:nvPr>
        </p:nvSpPr>
        <p:spPr>
          <a:xfrm>
            <a:off x="5034426" y="2930841"/>
            <a:ext cx="3017168" cy="19218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None/>
              <a:defRPr sz="1000" b="0" baseline="0">
                <a:solidFill>
                  <a:srgbClr val="FFFFFF"/>
                </a:solidFill>
              </a:defRPr>
            </a:lvl1pPr>
            <a:lvl2pPr marL="0" indent="0">
              <a:buNone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Job Title</a:t>
            </a:r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360000" y="2376475"/>
            <a:ext cx="4023298" cy="0"/>
          </a:xfrm>
          <a:prstGeom prst="line">
            <a:avLst/>
          </a:prstGeom>
          <a:ln w="9525" cmpd="sng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 userDrawn="1"/>
        </p:nvCxnSpPr>
        <p:spPr>
          <a:xfrm>
            <a:off x="4383298" y="2376475"/>
            <a:ext cx="0" cy="1283285"/>
          </a:xfrm>
          <a:prstGeom prst="line">
            <a:avLst/>
          </a:prstGeom>
          <a:ln w="9525" cmpd="sng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AutoShape 4"/>
          <p:cNvSpPr>
            <a:spLocks noChangeArrowheads="1" noTextEdit="1"/>
          </p:cNvSpPr>
          <p:nvPr userDrawn="1"/>
        </p:nvSpPr>
        <p:spPr bwMode="auto">
          <a:xfrm>
            <a:off x="353650" y="370980"/>
            <a:ext cx="9181238" cy="5725008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8" name="AutoShape 4"/>
          <p:cNvSpPr>
            <a:spLocks noChangeAspect="1" noChangeArrowheads="1" noTextEdit="1"/>
          </p:cNvSpPr>
          <p:nvPr userDrawn="1"/>
        </p:nvSpPr>
        <p:spPr bwMode="auto">
          <a:xfrm>
            <a:off x="0" y="2387601"/>
            <a:ext cx="509684" cy="1272159"/>
          </a:xfrm>
          <a:prstGeom prst="rect">
            <a:avLst/>
          </a:prstGeom>
          <a:solidFill>
            <a:srgbClr val="28724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7" name="TextBox 16"/>
          <p:cNvSpPr txBox="1"/>
          <p:nvPr userDrawn="1"/>
        </p:nvSpPr>
        <p:spPr>
          <a:xfrm>
            <a:off x="353650" y="2575039"/>
            <a:ext cx="3899994" cy="88615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fontAlgn="ctr"/>
            <a:r>
              <a:rPr lang="en-GB" sz="6300" b="0" baseline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Thank you</a:t>
            </a:r>
          </a:p>
        </p:txBody>
      </p:sp>
      <p:cxnSp>
        <p:nvCxnSpPr>
          <p:cNvPr id="19" name="Straight Connector 18"/>
          <p:cNvCxnSpPr/>
          <p:nvPr userDrawn="1"/>
        </p:nvCxnSpPr>
        <p:spPr>
          <a:xfrm>
            <a:off x="360000" y="3659760"/>
            <a:ext cx="4023298" cy="0"/>
          </a:xfrm>
          <a:prstGeom prst="line">
            <a:avLst/>
          </a:prstGeom>
          <a:ln w="9525" cmpd="sng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 userDrawn="1"/>
        </p:nvSpPr>
        <p:spPr>
          <a:xfrm>
            <a:off x="9135778" y="6360078"/>
            <a:ext cx="405460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fld id="{BC1468A4-9A2D-6248-B2CC-42A28733543A}" type="slidenum">
              <a:rPr lang="en-US" sz="1000" smtClean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rPr>
              <a:pPr algn="r">
                <a:lnSpc>
                  <a:spcPct val="100000"/>
                </a:lnSpc>
              </a:pPr>
              <a:t>‹#›</a:t>
            </a:fld>
            <a:endParaRPr lang="en-US" sz="1000" dirty="0">
              <a:solidFill>
                <a:srgbClr val="FFFFFF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7683C5E-0AB5-4845-AB84-6A9E5BA0587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6281852"/>
            <a:ext cx="1227069" cy="375898"/>
          </a:xfrm>
          <a:prstGeom prst="rect">
            <a:avLst/>
          </a:prstGeom>
        </p:spPr>
      </p:pic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4EA9D817-F98D-504E-96F1-F6183265C7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75550" y="6290070"/>
            <a:ext cx="3341688" cy="29390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INSERT DOCUMENT TITLE AND DATE</a:t>
            </a:r>
          </a:p>
        </p:txBody>
      </p:sp>
    </p:spTree>
    <p:extLst>
      <p:ext uri="{BB962C8B-B14F-4D97-AF65-F5344CB8AC3E}">
        <p14:creationId xmlns:p14="http://schemas.microsoft.com/office/powerpoint/2010/main" val="278063435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ck_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AutoShape 4"/>
          <p:cNvSpPr>
            <a:spLocks noChangeAspect="1" noChangeArrowheads="1" noTextEdit="1"/>
          </p:cNvSpPr>
          <p:nvPr userDrawn="1"/>
        </p:nvSpPr>
        <p:spPr bwMode="auto">
          <a:xfrm>
            <a:off x="0" y="0"/>
            <a:ext cx="9901238" cy="689608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0" name="AutoShape 4"/>
          <p:cNvSpPr>
            <a:spLocks noChangeArrowheads="1" noTextEdit="1"/>
          </p:cNvSpPr>
          <p:nvPr userDrawn="1"/>
        </p:nvSpPr>
        <p:spPr bwMode="auto">
          <a:xfrm>
            <a:off x="353650" y="370980"/>
            <a:ext cx="9181238" cy="5725008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0" name="AutoShape 5"/>
          <p:cNvSpPr>
            <a:spLocks noChangeAspect="1" noChangeArrowheads="1" noTextEdit="1"/>
          </p:cNvSpPr>
          <p:nvPr userDrawn="1"/>
        </p:nvSpPr>
        <p:spPr bwMode="auto">
          <a:xfrm>
            <a:off x="0" y="220663"/>
            <a:ext cx="9640888" cy="194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5034426" y="2747643"/>
            <a:ext cx="3017168" cy="18319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None/>
              <a:defRPr sz="1000" b="1" baseline="0">
                <a:solidFill>
                  <a:srgbClr val="FFFFFF"/>
                </a:solidFill>
              </a:defRPr>
            </a:lvl1pPr>
            <a:lvl2pPr marL="0" indent="0">
              <a:buNone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Name Surname</a:t>
            </a:r>
          </a:p>
        </p:txBody>
      </p:sp>
      <p:sp>
        <p:nvSpPr>
          <p:cNvPr id="14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5034426" y="3123029"/>
            <a:ext cx="3017168" cy="54451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000" b="0"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/>
              <a:t>M +44 (0) 000 000 000</a:t>
            </a:r>
          </a:p>
          <a:p>
            <a:pPr lvl="0"/>
            <a:r>
              <a:rPr lang="en-US" dirty="0"/>
              <a:t>T +44 (0) 000 000 000</a:t>
            </a:r>
          </a:p>
          <a:p>
            <a:pPr lvl="0"/>
            <a:r>
              <a:rPr lang="en-US" dirty="0"/>
              <a:t>E name.person@macmillan.com</a:t>
            </a:r>
          </a:p>
        </p:txBody>
      </p:sp>
      <p:sp>
        <p:nvSpPr>
          <p:cNvPr id="15" name="TextBox 14"/>
          <p:cNvSpPr txBox="1"/>
          <p:nvPr userDrawn="1"/>
        </p:nvSpPr>
        <p:spPr>
          <a:xfrm>
            <a:off x="5034426" y="2360254"/>
            <a:ext cx="2892937" cy="15388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lvl="0" indent="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</a:pPr>
            <a:r>
              <a:rPr kumimoji="0" lang="en-GB" sz="1000" b="0" i="0" u="none" strike="noStrike" kern="120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For more information, please contact:</a:t>
            </a:r>
          </a:p>
        </p:txBody>
      </p:sp>
      <p:sp>
        <p:nvSpPr>
          <p:cNvPr id="16" name="Text Placeholder 11"/>
          <p:cNvSpPr>
            <a:spLocks noGrp="1"/>
          </p:cNvSpPr>
          <p:nvPr>
            <p:ph type="body" sz="quarter" idx="15" hasCustomPrompt="1"/>
          </p:nvPr>
        </p:nvSpPr>
        <p:spPr>
          <a:xfrm>
            <a:off x="5034426" y="2930841"/>
            <a:ext cx="3017168" cy="19218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None/>
              <a:defRPr sz="1000" b="0" baseline="0">
                <a:solidFill>
                  <a:srgbClr val="FFFFFF"/>
                </a:solidFill>
              </a:defRPr>
            </a:lvl1pPr>
            <a:lvl2pPr marL="0" indent="0">
              <a:buNone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Job Title</a:t>
            </a:r>
          </a:p>
        </p:txBody>
      </p:sp>
      <p:sp>
        <p:nvSpPr>
          <p:cNvPr id="18" name="AutoShape 4"/>
          <p:cNvSpPr>
            <a:spLocks noChangeAspect="1" noChangeArrowheads="1" noTextEdit="1"/>
          </p:cNvSpPr>
          <p:nvPr userDrawn="1"/>
        </p:nvSpPr>
        <p:spPr bwMode="auto">
          <a:xfrm>
            <a:off x="0" y="2376475"/>
            <a:ext cx="509684" cy="128328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360000" y="2376475"/>
            <a:ext cx="4023298" cy="0"/>
          </a:xfrm>
          <a:prstGeom prst="line">
            <a:avLst/>
          </a:prstGeom>
          <a:ln w="9525" cmpd="sng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 userDrawn="1"/>
        </p:nvCxnSpPr>
        <p:spPr>
          <a:xfrm>
            <a:off x="360000" y="3659760"/>
            <a:ext cx="4023298" cy="0"/>
          </a:xfrm>
          <a:prstGeom prst="line">
            <a:avLst/>
          </a:prstGeom>
          <a:ln w="9525" cmpd="sng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 userDrawn="1"/>
        </p:nvCxnSpPr>
        <p:spPr>
          <a:xfrm>
            <a:off x="4383298" y="2376475"/>
            <a:ext cx="0" cy="1283285"/>
          </a:xfrm>
          <a:prstGeom prst="line">
            <a:avLst/>
          </a:prstGeom>
          <a:ln w="9525" cmpd="sng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 userDrawn="1"/>
        </p:nvSpPr>
        <p:spPr>
          <a:xfrm>
            <a:off x="9135778" y="6360078"/>
            <a:ext cx="405460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fld id="{BC1468A4-9A2D-6248-B2CC-42A28733543A}" type="slidenum">
              <a:rPr lang="en-US" sz="1000" smtClean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rPr>
              <a:pPr algn="r">
                <a:lnSpc>
                  <a:spcPct val="100000"/>
                </a:lnSpc>
              </a:pPr>
              <a:t>‹#›</a:t>
            </a:fld>
            <a:endParaRPr lang="en-US" sz="1000" dirty="0">
              <a:solidFill>
                <a:srgbClr val="FFFFFF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6" name="TextBox 25"/>
          <p:cNvSpPr txBox="1"/>
          <p:nvPr userDrawn="1"/>
        </p:nvSpPr>
        <p:spPr>
          <a:xfrm>
            <a:off x="353650" y="2575039"/>
            <a:ext cx="3899994" cy="88615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fontAlgn="ctr"/>
            <a:r>
              <a:rPr lang="en-GB" sz="6300" b="0" baseline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Thank you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165E652-91FF-5048-B570-9696D7A0369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6281852"/>
            <a:ext cx="1227069" cy="375898"/>
          </a:xfrm>
          <a:prstGeom prst="rect">
            <a:avLst/>
          </a:prstGeom>
        </p:spPr>
      </p:pic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56A348FA-0987-3D48-BCDD-4C6C335355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75550" y="6290070"/>
            <a:ext cx="3341688" cy="29390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INSERT DOCUMENT TITLE AND DATE</a:t>
            </a:r>
          </a:p>
        </p:txBody>
      </p:sp>
    </p:spTree>
    <p:extLst>
      <p:ext uri="{BB962C8B-B14F-4D97-AF65-F5344CB8AC3E}">
        <p14:creationId xmlns:p14="http://schemas.microsoft.com/office/powerpoint/2010/main" val="40381931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7/8/2022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INSERT DOCUMENT TITLE AND DATE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7949697"/>
      </p:ext>
    </p:extLst>
  </p:cSld>
  <p:clrMapOvr>
    <a:masterClrMapping/>
  </p:clrMapOvr>
  <p:hf sldNum="0"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7/8/2022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INSERT DOCUMENT TITLE AND 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3377501"/>
      </p:ext>
    </p:extLst>
  </p:cSld>
  <p:clrMapOvr>
    <a:masterClrMapping/>
  </p:clrMapOvr>
  <p:hf sldNum="0"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000" y="457200"/>
            <a:ext cx="3193407" cy="1600200"/>
          </a:xfrm>
        </p:spPr>
        <p:txBody>
          <a:bodyPr anchor="b"/>
          <a:lstStyle>
            <a:lvl1pPr>
              <a:defRPr sz="2599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09316" y="987426"/>
            <a:ext cx="5012502" cy="4873625"/>
          </a:xfrm>
        </p:spPr>
        <p:txBody>
          <a:bodyPr/>
          <a:lstStyle>
            <a:lvl1pPr>
              <a:defRPr sz="2599"/>
            </a:lvl1pPr>
            <a:lvl2pPr>
              <a:defRPr sz="2274"/>
            </a:lvl2pPr>
            <a:lvl3pPr>
              <a:defRPr sz="1949"/>
            </a:lvl3pPr>
            <a:lvl4pPr>
              <a:defRPr sz="1624"/>
            </a:lvl4pPr>
            <a:lvl5pPr>
              <a:defRPr sz="1624"/>
            </a:lvl5pPr>
            <a:lvl6pPr>
              <a:defRPr sz="1624"/>
            </a:lvl6pPr>
            <a:lvl7pPr>
              <a:defRPr sz="1624"/>
            </a:lvl7pPr>
            <a:lvl8pPr>
              <a:defRPr sz="1624"/>
            </a:lvl8pPr>
            <a:lvl9pPr>
              <a:defRPr sz="1624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000" y="2057400"/>
            <a:ext cx="3193407" cy="3811588"/>
          </a:xfrm>
        </p:spPr>
        <p:txBody>
          <a:bodyPr/>
          <a:lstStyle>
            <a:lvl1pPr marL="0" indent="0">
              <a:buNone/>
              <a:defRPr sz="1299"/>
            </a:lvl1pPr>
            <a:lvl2pPr marL="371292" indent="0">
              <a:buNone/>
              <a:defRPr sz="1137"/>
            </a:lvl2pPr>
            <a:lvl3pPr marL="742584" indent="0">
              <a:buNone/>
              <a:defRPr sz="975"/>
            </a:lvl3pPr>
            <a:lvl4pPr marL="1113876" indent="0">
              <a:buNone/>
              <a:defRPr sz="812"/>
            </a:lvl4pPr>
            <a:lvl5pPr marL="1485168" indent="0">
              <a:buNone/>
              <a:defRPr sz="812"/>
            </a:lvl5pPr>
            <a:lvl6pPr marL="1856461" indent="0">
              <a:buNone/>
              <a:defRPr sz="812"/>
            </a:lvl6pPr>
            <a:lvl7pPr marL="2227753" indent="0">
              <a:buNone/>
              <a:defRPr sz="812"/>
            </a:lvl7pPr>
            <a:lvl8pPr marL="2599045" indent="0">
              <a:buNone/>
              <a:defRPr sz="812"/>
            </a:lvl8pPr>
            <a:lvl9pPr marL="2970337" indent="0">
              <a:buNone/>
              <a:defRPr sz="812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DF080-5E8C-48AD-84E5-6C08B304C14E}" type="datetimeFigureOut">
              <a:rPr lang="en-US" smtClean="0"/>
              <a:t>7/8/2022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INSERT DOCUMENT TITLE AND DATE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333891-D5E7-4C7B-BF1D-E855E53CB5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8176940"/>
      </p:ext>
    </p:extLst>
  </p:cSld>
  <p:clrMapOvr>
    <a:masterClrMapping/>
  </p:clrMapOvr>
  <p:hf sldNum="0"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000" y="457200"/>
            <a:ext cx="3193407" cy="1600200"/>
          </a:xfrm>
        </p:spPr>
        <p:txBody>
          <a:bodyPr anchor="b"/>
          <a:lstStyle>
            <a:lvl1pPr>
              <a:defRPr sz="2599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209316" y="987426"/>
            <a:ext cx="5012502" cy="4873625"/>
          </a:xfrm>
        </p:spPr>
        <p:txBody>
          <a:bodyPr/>
          <a:lstStyle>
            <a:lvl1pPr marL="0" indent="0">
              <a:buNone/>
              <a:defRPr sz="2599"/>
            </a:lvl1pPr>
            <a:lvl2pPr marL="371292" indent="0">
              <a:buNone/>
              <a:defRPr sz="2274"/>
            </a:lvl2pPr>
            <a:lvl3pPr marL="742584" indent="0">
              <a:buNone/>
              <a:defRPr sz="1949"/>
            </a:lvl3pPr>
            <a:lvl4pPr marL="1113876" indent="0">
              <a:buNone/>
              <a:defRPr sz="1624"/>
            </a:lvl4pPr>
            <a:lvl5pPr marL="1485168" indent="0">
              <a:buNone/>
              <a:defRPr sz="1624"/>
            </a:lvl5pPr>
            <a:lvl6pPr marL="1856461" indent="0">
              <a:buNone/>
              <a:defRPr sz="1624"/>
            </a:lvl6pPr>
            <a:lvl7pPr marL="2227753" indent="0">
              <a:buNone/>
              <a:defRPr sz="1624"/>
            </a:lvl7pPr>
            <a:lvl8pPr marL="2599045" indent="0">
              <a:buNone/>
              <a:defRPr sz="1624"/>
            </a:lvl8pPr>
            <a:lvl9pPr marL="2970337" indent="0">
              <a:buNone/>
              <a:defRPr sz="1624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000" y="2057400"/>
            <a:ext cx="3193407" cy="3811588"/>
          </a:xfrm>
        </p:spPr>
        <p:txBody>
          <a:bodyPr/>
          <a:lstStyle>
            <a:lvl1pPr marL="0" indent="0">
              <a:buNone/>
              <a:defRPr sz="1299"/>
            </a:lvl1pPr>
            <a:lvl2pPr marL="371292" indent="0">
              <a:buNone/>
              <a:defRPr sz="1137"/>
            </a:lvl2pPr>
            <a:lvl3pPr marL="742584" indent="0">
              <a:buNone/>
              <a:defRPr sz="975"/>
            </a:lvl3pPr>
            <a:lvl4pPr marL="1113876" indent="0">
              <a:buNone/>
              <a:defRPr sz="812"/>
            </a:lvl4pPr>
            <a:lvl5pPr marL="1485168" indent="0">
              <a:buNone/>
              <a:defRPr sz="812"/>
            </a:lvl5pPr>
            <a:lvl6pPr marL="1856461" indent="0">
              <a:buNone/>
              <a:defRPr sz="812"/>
            </a:lvl6pPr>
            <a:lvl7pPr marL="2227753" indent="0">
              <a:buNone/>
              <a:defRPr sz="812"/>
            </a:lvl7pPr>
            <a:lvl8pPr marL="2599045" indent="0">
              <a:buNone/>
              <a:defRPr sz="812"/>
            </a:lvl8pPr>
            <a:lvl9pPr marL="2970337" indent="0">
              <a:buNone/>
              <a:defRPr sz="812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INSERT DOCUMENT TITLE AND DATE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0471276"/>
      </p:ext>
    </p:extLst>
  </p:cSld>
  <p:clrMapOvr>
    <a:masterClrMapping/>
  </p:clrMapOvr>
  <p:hf sldNum="0" hdr="0" dt="0"/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710" y="365126"/>
            <a:ext cx="853981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710" y="1825625"/>
            <a:ext cx="853981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0710" y="6356351"/>
            <a:ext cx="222777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7/8/2022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79785" y="6356351"/>
            <a:ext cx="33416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INSERT DOCUMENT TITLE AND DATE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2749" y="6356351"/>
            <a:ext cx="222777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350AD44-2911-FE47-AA45-5DD3A402379A}"/>
              </a:ext>
            </a:extLst>
          </p:cNvPr>
          <p:cNvPicPr>
            <a:picLocks noChangeAspect="1"/>
          </p:cNvPicPr>
          <p:nvPr userDrawn="1"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543" y="6318769"/>
            <a:ext cx="1274390" cy="390394"/>
          </a:xfrm>
          <a:prstGeom prst="rect">
            <a:avLst/>
          </a:prstGeom>
        </p:spPr>
      </p:pic>
      <p:cxnSp>
        <p:nvCxnSpPr>
          <p:cNvPr id="8" name="Straight Connector 7"/>
          <p:cNvCxnSpPr/>
          <p:nvPr userDrawn="1"/>
        </p:nvCxnSpPr>
        <p:spPr>
          <a:xfrm>
            <a:off x="0" y="6156000"/>
            <a:ext cx="9901238" cy="0"/>
          </a:xfrm>
          <a:prstGeom prst="line">
            <a:avLst/>
          </a:prstGeom>
          <a:ln w="3175" cmpd="sng">
            <a:solidFill>
              <a:srgbClr val="DA1B2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 userDrawn="1"/>
        </p:nvSpPr>
        <p:spPr>
          <a:xfrm>
            <a:off x="9135778" y="6360078"/>
            <a:ext cx="405460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fld id="{BC1468A4-9A2D-6248-B2CC-42A28733543A}" type="slidenum">
              <a:rPr lang="en-US" sz="1000" smtClean="0">
                <a:solidFill>
                  <a:schemeClr val="tx2"/>
                </a:solidFill>
                <a:latin typeface="+mn-lt"/>
                <a:ea typeface="Arial Hebrew Scholar" charset="-79"/>
                <a:cs typeface="Arial Hebrew Scholar" charset="-79"/>
              </a:rPr>
              <a:pPr algn="r">
                <a:lnSpc>
                  <a:spcPct val="100000"/>
                </a:lnSpc>
              </a:pPr>
              <a:t>‹#›</a:t>
            </a:fld>
            <a:endParaRPr lang="en-US" sz="1000" dirty="0">
              <a:solidFill>
                <a:schemeClr val="tx2"/>
              </a:solidFill>
              <a:latin typeface="+mn-lt"/>
              <a:ea typeface="Arial Hebrew Scholar" charset="-79"/>
              <a:cs typeface="Arial Hebrew Scholar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10493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6" r:id="rId1"/>
    <p:sldLayoutId id="2147483787" r:id="rId2"/>
    <p:sldLayoutId id="2147483788" r:id="rId3"/>
    <p:sldLayoutId id="2147483789" r:id="rId4"/>
    <p:sldLayoutId id="2147483790" r:id="rId5"/>
    <p:sldLayoutId id="2147483791" r:id="rId6"/>
    <p:sldLayoutId id="2147483792" r:id="rId7"/>
    <p:sldLayoutId id="2147483793" r:id="rId8"/>
    <p:sldLayoutId id="2147483794" r:id="rId9"/>
    <p:sldLayoutId id="2147483795" r:id="rId10"/>
    <p:sldLayoutId id="2147483796" r:id="rId11"/>
    <p:sldLayoutId id="2147483797" r:id="rId12"/>
    <p:sldLayoutId id="2147483798" r:id="rId13"/>
    <p:sldLayoutId id="2147483663" r:id="rId14"/>
    <p:sldLayoutId id="2147483669" r:id="rId15"/>
    <p:sldLayoutId id="2147483745" r:id="rId16"/>
    <p:sldLayoutId id="2147483671" r:id="rId17"/>
    <p:sldLayoutId id="2147483684" r:id="rId18"/>
    <p:sldLayoutId id="2147483685" r:id="rId19"/>
    <p:sldLayoutId id="2147483693" r:id="rId20"/>
    <p:sldLayoutId id="2147483737" r:id="rId21"/>
    <p:sldLayoutId id="2147483736" r:id="rId22"/>
    <p:sldLayoutId id="2147483735" r:id="rId23"/>
    <p:sldLayoutId id="2147483740" r:id="rId24"/>
    <p:sldLayoutId id="2147483739" r:id="rId25"/>
    <p:sldLayoutId id="2147483741" r:id="rId26"/>
    <p:sldLayoutId id="2147483742" r:id="rId27"/>
    <p:sldLayoutId id="2147483743" r:id="rId28"/>
    <p:sldLayoutId id="2147483744" r:id="rId29"/>
    <p:sldLayoutId id="2147483714" r:id="rId30"/>
    <p:sldLayoutId id="2147483683" r:id="rId31"/>
    <p:sldLayoutId id="2147483716" r:id="rId32"/>
    <p:sldLayoutId id="2147483718" r:id="rId33"/>
    <p:sldLayoutId id="2147483720" r:id="rId34"/>
    <p:sldLayoutId id="2147483687" r:id="rId35"/>
    <p:sldLayoutId id="2147483728" r:id="rId36"/>
    <p:sldLayoutId id="2147483729" r:id="rId37"/>
    <p:sldLayoutId id="2147483730" r:id="rId38"/>
    <p:sldLayoutId id="2147483731" r:id="rId39"/>
    <p:sldLayoutId id="2147483732" r:id="rId40"/>
    <p:sldLayoutId id="2147483694" r:id="rId41"/>
    <p:sldLayoutId id="2147483702" r:id="rId42"/>
    <p:sldLayoutId id="2147483703" r:id="rId43"/>
    <p:sldLayoutId id="2147483704" r:id="rId44"/>
    <p:sldLayoutId id="2147483705" r:id="rId45"/>
    <p:sldLayoutId id="2147483706" r:id="rId46"/>
    <p:sldLayoutId id="2147483692" r:id="rId47"/>
    <p:sldLayoutId id="2147483722" r:id="rId48"/>
    <p:sldLayoutId id="2147483723" r:id="rId49"/>
    <p:sldLayoutId id="2147483724" r:id="rId50"/>
    <p:sldLayoutId id="2147483725" r:id="rId51"/>
    <p:sldLayoutId id="2147483726" r:id="rId52"/>
  </p:sldLayoutIdLst>
  <p:hf sldNum="0" hdr="0" dt="0"/>
  <p:txStyles>
    <p:titleStyle>
      <a:lvl1pPr algn="l" defTabSz="742584" rtl="0" eaLnBrk="1" latinLnBrk="0" hangingPunct="1">
        <a:lnSpc>
          <a:spcPct val="90000"/>
        </a:lnSpc>
        <a:spcBef>
          <a:spcPct val="0"/>
        </a:spcBef>
        <a:buNone/>
        <a:defRPr sz="357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5646" indent="-185646" algn="l" defTabSz="742584" rtl="0" eaLnBrk="1" latinLnBrk="0" hangingPunct="1">
        <a:lnSpc>
          <a:spcPct val="90000"/>
        </a:lnSpc>
        <a:spcBef>
          <a:spcPts val="812"/>
        </a:spcBef>
        <a:buFont typeface="Arial" panose="020B0604020202020204" pitchFamily="34" charset="0"/>
        <a:buChar char="•"/>
        <a:defRPr sz="2274" kern="1200">
          <a:solidFill>
            <a:schemeClr val="tx1"/>
          </a:solidFill>
          <a:latin typeface="+mn-lt"/>
          <a:ea typeface="+mn-ea"/>
          <a:cs typeface="+mn-cs"/>
        </a:defRPr>
      </a:lvl1pPr>
      <a:lvl2pPr marL="556938" indent="-185646" algn="l" defTabSz="742584" rtl="0" eaLnBrk="1" latinLnBrk="0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949" kern="1200">
          <a:solidFill>
            <a:schemeClr val="tx1"/>
          </a:solidFill>
          <a:latin typeface="+mn-lt"/>
          <a:ea typeface="+mn-ea"/>
          <a:cs typeface="+mn-cs"/>
        </a:defRPr>
      </a:lvl2pPr>
      <a:lvl3pPr marL="928230" indent="-185646" algn="l" defTabSz="742584" rtl="0" eaLnBrk="1" latinLnBrk="0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624" kern="1200">
          <a:solidFill>
            <a:schemeClr val="tx1"/>
          </a:solidFill>
          <a:latin typeface="+mn-lt"/>
          <a:ea typeface="+mn-ea"/>
          <a:cs typeface="+mn-cs"/>
        </a:defRPr>
      </a:lvl3pPr>
      <a:lvl4pPr marL="1299522" indent="-185646" algn="l" defTabSz="742584" rtl="0" eaLnBrk="1" latinLnBrk="0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2" kern="1200">
          <a:solidFill>
            <a:schemeClr val="tx1"/>
          </a:solidFill>
          <a:latin typeface="+mn-lt"/>
          <a:ea typeface="+mn-ea"/>
          <a:cs typeface="+mn-cs"/>
        </a:defRPr>
      </a:lvl4pPr>
      <a:lvl5pPr marL="1670815" indent="-185646" algn="l" defTabSz="742584" rtl="0" eaLnBrk="1" latinLnBrk="0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2" kern="1200">
          <a:solidFill>
            <a:schemeClr val="tx1"/>
          </a:solidFill>
          <a:latin typeface="+mn-lt"/>
          <a:ea typeface="+mn-ea"/>
          <a:cs typeface="+mn-cs"/>
        </a:defRPr>
      </a:lvl5pPr>
      <a:lvl6pPr marL="2042107" indent="-185646" algn="l" defTabSz="742584" rtl="0" eaLnBrk="1" latinLnBrk="0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2" kern="1200">
          <a:solidFill>
            <a:schemeClr val="tx1"/>
          </a:solidFill>
          <a:latin typeface="+mn-lt"/>
          <a:ea typeface="+mn-ea"/>
          <a:cs typeface="+mn-cs"/>
        </a:defRPr>
      </a:lvl6pPr>
      <a:lvl7pPr marL="2413399" indent="-185646" algn="l" defTabSz="742584" rtl="0" eaLnBrk="1" latinLnBrk="0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2" kern="1200">
          <a:solidFill>
            <a:schemeClr val="tx1"/>
          </a:solidFill>
          <a:latin typeface="+mn-lt"/>
          <a:ea typeface="+mn-ea"/>
          <a:cs typeface="+mn-cs"/>
        </a:defRPr>
      </a:lvl7pPr>
      <a:lvl8pPr marL="2784691" indent="-185646" algn="l" defTabSz="742584" rtl="0" eaLnBrk="1" latinLnBrk="0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2" kern="1200">
          <a:solidFill>
            <a:schemeClr val="tx1"/>
          </a:solidFill>
          <a:latin typeface="+mn-lt"/>
          <a:ea typeface="+mn-ea"/>
          <a:cs typeface="+mn-cs"/>
        </a:defRPr>
      </a:lvl8pPr>
      <a:lvl9pPr marL="3155983" indent="-185646" algn="l" defTabSz="742584" rtl="0" eaLnBrk="1" latinLnBrk="0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42584" rtl="0" eaLnBrk="1" latinLnBrk="0" hangingPunct="1">
        <a:defRPr sz="1462" kern="1200">
          <a:solidFill>
            <a:schemeClr val="tx1"/>
          </a:solidFill>
          <a:latin typeface="+mn-lt"/>
          <a:ea typeface="+mn-ea"/>
          <a:cs typeface="+mn-cs"/>
        </a:defRPr>
      </a:lvl1pPr>
      <a:lvl2pPr marL="371292" algn="l" defTabSz="742584" rtl="0" eaLnBrk="1" latinLnBrk="0" hangingPunct="1">
        <a:defRPr sz="1462" kern="1200">
          <a:solidFill>
            <a:schemeClr val="tx1"/>
          </a:solidFill>
          <a:latin typeface="+mn-lt"/>
          <a:ea typeface="+mn-ea"/>
          <a:cs typeface="+mn-cs"/>
        </a:defRPr>
      </a:lvl2pPr>
      <a:lvl3pPr marL="742584" algn="l" defTabSz="742584" rtl="0" eaLnBrk="1" latinLnBrk="0" hangingPunct="1">
        <a:defRPr sz="1462" kern="1200">
          <a:solidFill>
            <a:schemeClr val="tx1"/>
          </a:solidFill>
          <a:latin typeface="+mn-lt"/>
          <a:ea typeface="+mn-ea"/>
          <a:cs typeface="+mn-cs"/>
        </a:defRPr>
      </a:lvl3pPr>
      <a:lvl4pPr marL="1113876" algn="l" defTabSz="742584" rtl="0" eaLnBrk="1" latinLnBrk="0" hangingPunct="1">
        <a:defRPr sz="1462" kern="1200">
          <a:solidFill>
            <a:schemeClr val="tx1"/>
          </a:solidFill>
          <a:latin typeface="+mn-lt"/>
          <a:ea typeface="+mn-ea"/>
          <a:cs typeface="+mn-cs"/>
        </a:defRPr>
      </a:lvl4pPr>
      <a:lvl5pPr marL="1485168" algn="l" defTabSz="742584" rtl="0" eaLnBrk="1" latinLnBrk="0" hangingPunct="1">
        <a:defRPr sz="1462" kern="1200">
          <a:solidFill>
            <a:schemeClr val="tx1"/>
          </a:solidFill>
          <a:latin typeface="+mn-lt"/>
          <a:ea typeface="+mn-ea"/>
          <a:cs typeface="+mn-cs"/>
        </a:defRPr>
      </a:lvl5pPr>
      <a:lvl6pPr marL="1856461" algn="l" defTabSz="742584" rtl="0" eaLnBrk="1" latinLnBrk="0" hangingPunct="1">
        <a:defRPr sz="1462" kern="1200">
          <a:solidFill>
            <a:schemeClr val="tx1"/>
          </a:solidFill>
          <a:latin typeface="+mn-lt"/>
          <a:ea typeface="+mn-ea"/>
          <a:cs typeface="+mn-cs"/>
        </a:defRPr>
      </a:lvl6pPr>
      <a:lvl7pPr marL="2227753" algn="l" defTabSz="742584" rtl="0" eaLnBrk="1" latinLnBrk="0" hangingPunct="1">
        <a:defRPr sz="1462" kern="1200">
          <a:solidFill>
            <a:schemeClr val="tx1"/>
          </a:solidFill>
          <a:latin typeface="+mn-lt"/>
          <a:ea typeface="+mn-ea"/>
          <a:cs typeface="+mn-cs"/>
        </a:defRPr>
      </a:lvl7pPr>
      <a:lvl8pPr marL="2599045" algn="l" defTabSz="742584" rtl="0" eaLnBrk="1" latinLnBrk="0" hangingPunct="1">
        <a:defRPr sz="1462" kern="1200">
          <a:solidFill>
            <a:schemeClr val="tx1"/>
          </a:solidFill>
          <a:latin typeface="+mn-lt"/>
          <a:ea typeface="+mn-ea"/>
          <a:cs typeface="+mn-cs"/>
        </a:defRPr>
      </a:lvl8pPr>
      <a:lvl9pPr marL="2970337" algn="l" defTabSz="742584" rtl="0" eaLnBrk="1" latinLnBrk="0" hangingPunct="1">
        <a:defRPr sz="146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5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killsforstudy.com/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76663" y="4924448"/>
            <a:ext cx="9624575" cy="515077"/>
          </a:xfrm>
        </p:spPr>
        <p:txBody>
          <a:bodyPr/>
          <a:lstStyle/>
          <a:p>
            <a:r>
              <a:rPr lang="en-US" sz="2700" dirty="0" smtClean="0"/>
              <a:t>Skills for Study student guide – Single Sign On access</a:t>
            </a:r>
            <a:endParaRPr lang="en-US" sz="2700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www.skillsforstudy.com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8325" y="282371"/>
            <a:ext cx="2244436" cy="59851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2041" y="205928"/>
            <a:ext cx="9767504" cy="7514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Picture 2" descr="Skills for Stud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0583" y="205928"/>
            <a:ext cx="2092178" cy="598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83653"/>
            <a:ext cx="9901237" cy="4455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8196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684000" y="1552064"/>
            <a:ext cx="8533238" cy="692378"/>
          </a:xfrm>
        </p:spPr>
        <p:txBody>
          <a:bodyPr/>
          <a:lstStyle/>
          <a:p>
            <a:pPr lvl="0"/>
            <a:r>
              <a:rPr lang="en-GB" sz="2000" b="0" dirty="0" smtClean="0">
                <a:solidFill>
                  <a:srgbClr val="4E4E4E"/>
                </a:solidFill>
              </a:rPr>
              <a:t>Work through the engaging activities and practice exercises to build your skills.</a:t>
            </a:r>
            <a:endParaRPr lang="en-GB" sz="2000" b="0" dirty="0">
              <a:solidFill>
                <a:srgbClr val="4E4E4E"/>
              </a:solidFill>
            </a:endParaRPr>
          </a:p>
          <a:p>
            <a:r>
              <a:rPr lang="en-GB" sz="1400" b="0" dirty="0" smtClean="0">
                <a:solidFill>
                  <a:srgbClr val="4E4E4E"/>
                </a:solidFill>
              </a:rPr>
              <a:t> </a:t>
            </a:r>
            <a:endParaRPr lang="en-GB" sz="1400" b="0" dirty="0">
              <a:solidFill>
                <a:srgbClr val="4E4E4E"/>
              </a:solidFill>
            </a:endParaRPr>
          </a:p>
        </p:txBody>
      </p:sp>
      <p:sp>
        <p:nvSpPr>
          <p:cNvPr id="16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use Skills for Study</a:t>
            </a:r>
            <a:endParaRPr lang="en-US" dirty="0"/>
          </a:p>
        </p:txBody>
      </p:sp>
      <p:sp>
        <p:nvSpPr>
          <p:cNvPr id="10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7534275" y="2952750"/>
            <a:ext cx="2366963" cy="1819275"/>
          </a:xfrm>
        </p:spPr>
        <p:txBody>
          <a:bodyPr>
            <a:normAutofit/>
          </a:bodyPr>
          <a:lstStyle/>
          <a:p>
            <a:pPr lvl="0"/>
            <a:r>
              <a:rPr lang="en-GB" sz="1800" b="0" dirty="0" smtClean="0">
                <a:solidFill>
                  <a:srgbClr val="4E4E4E"/>
                </a:solidFill>
              </a:rPr>
              <a:t>Save notes and personal reflections in your journal as you go and bookmark pages to come back to them later</a:t>
            </a:r>
            <a:endParaRPr lang="en-GB" sz="1800" b="0" dirty="0">
              <a:solidFill>
                <a:srgbClr val="4E4E4E"/>
              </a:solidFill>
            </a:endParaRPr>
          </a:p>
          <a:p>
            <a:r>
              <a:rPr lang="en-GB" sz="1400" b="0" dirty="0" smtClean="0">
                <a:solidFill>
                  <a:srgbClr val="4E4E4E"/>
                </a:solidFill>
              </a:rPr>
              <a:t> </a:t>
            </a:r>
            <a:endParaRPr lang="en-GB" sz="1400" b="0" dirty="0">
              <a:solidFill>
                <a:srgbClr val="4E4E4E"/>
              </a:solidFill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000" y="2793077"/>
            <a:ext cx="2904803" cy="2970106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0155" y="1970116"/>
            <a:ext cx="3323236" cy="3975561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2" descr="Skills for Stud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0583" y="205928"/>
            <a:ext cx="2092178" cy="598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72878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use Skills for Study</a:t>
            </a:r>
            <a:endParaRPr lang="en-US" dirty="0"/>
          </a:p>
        </p:txBody>
      </p:sp>
      <p:sp>
        <p:nvSpPr>
          <p:cNvPr id="3" name="Rectangle 5"/>
          <p:cNvSpPr>
            <a:spLocks noChangeArrowheads="1"/>
          </p:cNvSpPr>
          <p:nvPr/>
        </p:nvSpPr>
        <p:spPr bwMode="auto">
          <a:xfrm>
            <a:off x="684000" y="1664818"/>
            <a:ext cx="3627294" cy="43704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altLang="en-US" sz="2000" dirty="0">
                <a:solidFill>
                  <a:srgbClr val="4E4E4E"/>
                </a:solidFill>
                <a:latin typeface="Arial" charset="0"/>
                <a:ea typeface="Arial" charset="0"/>
                <a:cs typeface="Arial" charset="0"/>
              </a:rPr>
              <a:t>At the end of the module </a:t>
            </a:r>
            <a:r>
              <a:rPr lang="en-GB" altLang="en-US" sz="2000" dirty="0" smtClean="0">
                <a:solidFill>
                  <a:srgbClr val="4E4E4E"/>
                </a:solidFill>
                <a:latin typeface="Arial" charset="0"/>
                <a:ea typeface="Arial" charset="0"/>
                <a:cs typeface="Arial" charset="0"/>
              </a:rPr>
              <a:t>you’ll find your module assessment, which will help </a:t>
            </a:r>
            <a:r>
              <a:rPr lang="en-GB" altLang="en-US" sz="2000" dirty="0">
                <a:solidFill>
                  <a:srgbClr val="4E4E4E"/>
                </a:solidFill>
                <a:latin typeface="Arial" charset="0"/>
                <a:ea typeface="Arial" charset="0"/>
                <a:cs typeface="Arial" charset="0"/>
              </a:rPr>
              <a:t>you put what </a:t>
            </a:r>
            <a:r>
              <a:rPr lang="en-GB" altLang="en-US" sz="2000" dirty="0" smtClean="0">
                <a:solidFill>
                  <a:srgbClr val="4E4E4E"/>
                </a:solidFill>
                <a:latin typeface="Arial" charset="0"/>
                <a:ea typeface="Arial" charset="0"/>
                <a:cs typeface="Arial" charset="0"/>
              </a:rPr>
              <a:t>you’ve </a:t>
            </a:r>
            <a:r>
              <a:rPr lang="en-GB" altLang="en-US" sz="2000" dirty="0">
                <a:solidFill>
                  <a:srgbClr val="4E4E4E"/>
                </a:solidFill>
                <a:latin typeface="Arial" charset="0"/>
                <a:ea typeface="Arial" charset="0"/>
                <a:cs typeface="Arial" charset="0"/>
              </a:rPr>
              <a:t>learnt into practice and </a:t>
            </a:r>
            <a:r>
              <a:rPr lang="en-GB" altLang="en-US" sz="2000" dirty="0" smtClean="0">
                <a:solidFill>
                  <a:srgbClr val="4E4E4E"/>
                </a:solidFill>
                <a:latin typeface="Arial" charset="0"/>
                <a:ea typeface="Arial" charset="0"/>
                <a:cs typeface="Arial" charset="0"/>
              </a:rPr>
              <a:t>check if </a:t>
            </a:r>
            <a:r>
              <a:rPr lang="en-GB" altLang="en-US" sz="2000" dirty="0">
                <a:solidFill>
                  <a:srgbClr val="4E4E4E"/>
                </a:solidFill>
                <a:latin typeface="Arial" charset="0"/>
                <a:ea typeface="Arial" charset="0"/>
                <a:cs typeface="Arial" charset="0"/>
              </a:rPr>
              <a:t>you’ve absorbed all the information</a:t>
            </a:r>
            <a:r>
              <a:rPr lang="en-GB" altLang="en-US" sz="2000" dirty="0" smtClean="0">
                <a:solidFill>
                  <a:srgbClr val="4E4E4E"/>
                </a:solidFill>
                <a:latin typeface="Arial" charset="0"/>
                <a:ea typeface="Arial" charset="0"/>
                <a:cs typeface="Arial" charset="0"/>
              </a:rPr>
              <a:t>.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GB" altLang="en-US" sz="2000" dirty="0">
              <a:solidFill>
                <a:srgbClr val="4E4E4E"/>
              </a:solidFill>
              <a:latin typeface="Arial" charset="0"/>
              <a:ea typeface="Arial" charset="0"/>
              <a:cs typeface="Arial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altLang="en-US" sz="2000" dirty="0" smtClean="0">
                <a:solidFill>
                  <a:srgbClr val="4E4E4E"/>
                </a:solidFill>
                <a:latin typeface="Arial" charset="0"/>
                <a:ea typeface="Arial" charset="0"/>
                <a:cs typeface="Arial" charset="0"/>
              </a:rPr>
              <a:t>Use the ‘My Progress’ section to review your completion of activities and track your assessment scores</a:t>
            </a:r>
            <a:endParaRPr lang="en-GB" altLang="en-US" sz="2000" dirty="0">
              <a:solidFill>
                <a:srgbClr val="4E4E4E"/>
              </a:solidFill>
              <a:latin typeface="Arial" charset="0"/>
              <a:ea typeface="Arial" charset="0"/>
              <a:cs typeface="Arial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GB" altLang="en-US" sz="2000" dirty="0" smtClean="0">
              <a:solidFill>
                <a:srgbClr val="4E4E4E"/>
              </a:solidFill>
              <a:latin typeface="Arial" charset="0"/>
              <a:ea typeface="Arial" charset="0"/>
              <a:cs typeface="Arial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GB" altLang="en-US" sz="2000" dirty="0">
              <a:solidFill>
                <a:srgbClr val="4E4E4E"/>
              </a:solidFill>
              <a:latin typeface="Arial" charset="0"/>
              <a:ea typeface="Arial" charset="0"/>
              <a:cs typeface="Arial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Rectangle 7"/>
          <p:cNvSpPr>
            <a:spLocks noChangeArrowheads="1"/>
          </p:cNvSpPr>
          <p:nvPr/>
        </p:nvSpPr>
        <p:spPr bwMode="auto">
          <a:xfrm>
            <a:off x="609600" y="3343275"/>
            <a:ext cx="9901238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1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  <a:cs typeface="Times New Roman" pitchFamily="18" charset="0"/>
              </a:rPr>
              <a:t/>
            </a:r>
            <a:br>
              <a:rPr kumimoji="0" lang="en-GB" altLang="en-US" sz="1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  <a:cs typeface="Times New Roman" pitchFamily="18" charset="0"/>
              </a:rPr>
            </a:br>
            <a:r>
              <a:rPr kumimoji="0" lang="en-GB" altLang="en-US" sz="1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  <a:cs typeface="Times New Roman" pitchFamily="18" charset="0"/>
              </a:rPr>
              <a:t/>
            </a:r>
            <a:br>
              <a:rPr kumimoji="0" lang="en-GB" altLang="en-US" sz="1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  <a:cs typeface="Times New Roman" pitchFamily="18" charset="0"/>
              </a:rPr>
            </a:br>
            <a:endParaRPr kumimoji="0" lang="en-GB" altLang="en-US" sz="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8270" y="1624493"/>
            <a:ext cx="3808967" cy="2225538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9815" y="3995925"/>
            <a:ext cx="3657019" cy="2039320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99848" y="6201192"/>
            <a:ext cx="2133600" cy="6043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2" descr="Skills for Stud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0583" y="205928"/>
            <a:ext cx="2092178" cy="598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98959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684000" y="1493869"/>
            <a:ext cx="8533238" cy="692378"/>
          </a:xfrm>
        </p:spPr>
        <p:txBody>
          <a:bodyPr/>
          <a:lstStyle/>
          <a:p>
            <a:pPr lvl="0"/>
            <a:r>
              <a:rPr lang="en-GB" sz="2000" b="0" dirty="0" smtClean="0">
                <a:solidFill>
                  <a:srgbClr val="4E4E4E"/>
                </a:solidFill>
              </a:rPr>
              <a:t>Explore the Editor’s Highlights, videos, blog and articles for </a:t>
            </a:r>
            <a:r>
              <a:rPr lang="en-GB" sz="2000" b="0" dirty="0" err="1" smtClean="0">
                <a:solidFill>
                  <a:srgbClr val="4E4E4E"/>
                </a:solidFill>
              </a:rPr>
              <a:t>bitesized</a:t>
            </a:r>
            <a:r>
              <a:rPr lang="en-GB" sz="2000" b="0" dirty="0" smtClean="0">
                <a:solidFill>
                  <a:srgbClr val="4E4E4E"/>
                </a:solidFill>
              </a:rPr>
              <a:t> content to boost your learning</a:t>
            </a:r>
            <a:endParaRPr lang="en-GB" sz="2000" b="0" dirty="0">
              <a:solidFill>
                <a:srgbClr val="4E4E4E"/>
              </a:solidFill>
            </a:endParaRPr>
          </a:p>
        </p:txBody>
      </p:sp>
      <p:sp>
        <p:nvSpPr>
          <p:cNvPr id="16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use Skills for Study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447" y="2395285"/>
            <a:ext cx="3580429" cy="1449784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9883" y="3935198"/>
            <a:ext cx="3077556" cy="2168290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9898" y="1979649"/>
            <a:ext cx="3320646" cy="2459997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6560" y="4564905"/>
            <a:ext cx="4600678" cy="1449784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2" descr="Skills for Study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0583" y="205928"/>
            <a:ext cx="2092178" cy="598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69663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684000" y="1956435"/>
            <a:ext cx="8533238" cy="2342295"/>
          </a:xfrm>
        </p:spPr>
        <p:txBody>
          <a:bodyPr/>
          <a:lstStyle/>
          <a:p>
            <a:pPr lvl="0"/>
            <a:r>
              <a:rPr lang="en-GB" sz="2400" b="0" dirty="0">
                <a:solidFill>
                  <a:srgbClr val="DA1B2C"/>
                </a:solidFill>
              </a:rPr>
              <a:t>What you need to know:</a:t>
            </a:r>
          </a:p>
          <a:p>
            <a:pPr marL="457200" lvl="0" indent="-45720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GB" sz="2000" b="0" dirty="0" smtClean="0">
                <a:solidFill>
                  <a:srgbClr val="4E4E4E"/>
                </a:solidFill>
              </a:rPr>
              <a:t>Single </a:t>
            </a:r>
            <a:r>
              <a:rPr lang="en-GB" sz="2000" b="0" dirty="0">
                <a:solidFill>
                  <a:srgbClr val="4E4E4E"/>
                </a:solidFill>
              </a:rPr>
              <a:t>Sign On allows users to access the resource using their current college/university account details. </a:t>
            </a:r>
            <a:endParaRPr lang="en-GB" sz="2000" b="0" dirty="0" smtClean="0">
              <a:solidFill>
                <a:srgbClr val="4E4E4E"/>
              </a:solidFill>
            </a:endParaRPr>
          </a:p>
          <a:p>
            <a:pPr marL="457200" lvl="0" indent="-45720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GB" sz="2000" b="0" dirty="0" smtClean="0">
                <a:solidFill>
                  <a:srgbClr val="4E4E4E"/>
                </a:solidFill>
              </a:rPr>
              <a:t>They </a:t>
            </a:r>
            <a:r>
              <a:rPr lang="en-GB" sz="2000" b="0" dirty="0">
                <a:solidFill>
                  <a:srgbClr val="4E4E4E"/>
                </a:solidFill>
              </a:rPr>
              <a:t>are required to register (one time only) with their institution email but do not have to create an additional username and password. </a:t>
            </a:r>
            <a:endParaRPr lang="en-GB" sz="2000" b="0" dirty="0" smtClean="0">
              <a:solidFill>
                <a:srgbClr val="4E4E4E"/>
              </a:solidFill>
            </a:endParaRPr>
          </a:p>
          <a:p>
            <a:pPr marL="457200" lvl="0" indent="-45720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GB" sz="2000" b="0" dirty="0" smtClean="0">
                <a:solidFill>
                  <a:srgbClr val="4E4E4E"/>
                </a:solidFill>
              </a:rPr>
              <a:t>This </a:t>
            </a:r>
            <a:r>
              <a:rPr lang="en-GB" sz="2000" b="0" dirty="0">
                <a:solidFill>
                  <a:srgbClr val="4E4E4E"/>
                </a:solidFill>
              </a:rPr>
              <a:t>access method grants access to users both on and off campus.</a:t>
            </a:r>
            <a:endParaRPr lang="en-GB" sz="2000" b="0" dirty="0" smtClean="0">
              <a:solidFill>
                <a:srgbClr val="4E4E4E"/>
              </a:solidFill>
            </a:endParaRPr>
          </a:p>
        </p:txBody>
      </p:sp>
      <p:sp>
        <p:nvSpPr>
          <p:cNvPr id="16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Single Sign On access</a:t>
            </a:r>
            <a:endParaRPr lang="en-US" dirty="0"/>
          </a:p>
        </p:txBody>
      </p:sp>
      <p:pic>
        <p:nvPicPr>
          <p:cNvPr id="5" name="Picture 2" descr="Skills for Stud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0583" y="205928"/>
            <a:ext cx="2092178" cy="598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24375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0072" y="2052923"/>
            <a:ext cx="4385499" cy="4645589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684000" y="1610247"/>
            <a:ext cx="8533238" cy="692378"/>
          </a:xfrm>
        </p:spPr>
        <p:txBody>
          <a:bodyPr/>
          <a:lstStyle/>
          <a:p>
            <a:pPr lvl="1"/>
            <a:r>
              <a:rPr lang="en-GB" sz="2000" dirty="0" smtClean="0"/>
              <a:t>1. Head </a:t>
            </a:r>
            <a:r>
              <a:rPr lang="en-GB" sz="2000" dirty="0"/>
              <a:t>to </a:t>
            </a:r>
            <a:r>
              <a:rPr lang="en-GB" sz="2000" u="sng" dirty="0" smtClean="0">
                <a:solidFill>
                  <a:schemeClr val="bg2"/>
                </a:solidFill>
                <a:hlinkClick r:id="rId3"/>
              </a:rPr>
              <a:t>skillsforstudy.com</a:t>
            </a:r>
            <a:r>
              <a:rPr lang="en-GB" sz="2000" dirty="0" smtClean="0"/>
              <a:t>. Click the white ‘Student log in’ in </a:t>
            </a:r>
            <a:r>
              <a:rPr lang="en-GB" sz="2000" dirty="0"/>
              <a:t>the </a:t>
            </a:r>
            <a:r>
              <a:rPr lang="en-GB" sz="2000" dirty="0" smtClean="0"/>
              <a:t>top </a:t>
            </a:r>
            <a:br>
              <a:rPr lang="en-GB" sz="2000" dirty="0" smtClean="0"/>
            </a:br>
            <a:r>
              <a:rPr lang="en-GB" sz="2000" dirty="0" smtClean="0"/>
              <a:t>    right </a:t>
            </a:r>
            <a:r>
              <a:rPr lang="en-GB" sz="2000" dirty="0"/>
              <a:t>of the </a:t>
            </a:r>
            <a:r>
              <a:rPr lang="en-GB" sz="2000" dirty="0" smtClean="0"/>
              <a:t>screen</a:t>
            </a:r>
            <a:r>
              <a:rPr lang="en-GB" sz="2000" dirty="0"/>
              <a:t>.</a:t>
            </a:r>
            <a:endParaRPr lang="en-US" sz="1800" dirty="0"/>
          </a:p>
        </p:txBody>
      </p:sp>
      <p:sp>
        <p:nvSpPr>
          <p:cNvPr id="16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access Skills for Study</a:t>
            </a:r>
            <a:endParaRPr lang="en-US" dirty="0"/>
          </a:p>
        </p:txBody>
      </p:sp>
      <p:sp>
        <p:nvSpPr>
          <p:cNvPr id="13" name="Oval 12"/>
          <p:cNvSpPr/>
          <p:nvPr/>
        </p:nvSpPr>
        <p:spPr>
          <a:xfrm>
            <a:off x="7725663" y="2316723"/>
            <a:ext cx="661114" cy="31974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Picture 2" descr="Skills for Stud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0583" y="205928"/>
            <a:ext cx="2092178" cy="598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87013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684000" y="1710000"/>
            <a:ext cx="8533238" cy="692378"/>
          </a:xfrm>
        </p:spPr>
        <p:txBody>
          <a:bodyPr/>
          <a:lstStyle/>
          <a:p>
            <a:pPr lvl="1"/>
            <a:r>
              <a:rPr lang="en-GB" sz="2000" dirty="0" smtClean="0"/>
              <a:t>2. Click </a:t>
            </a:r>
            <a:r>
              <a:rPr lang="en-GB" sz="2000" dirty="0"/>
              <a:t>on the </a:t>
            </a:r>
            <a:r>
              <a:rPr lang="en-GB" sz="2000" dirty="0" smtClean="0"/>
              <a:t>green ‘Continue with your institution account’ </a:t>
            </a:r>
            <a:r>
              <a:rPr lang="en-GB" sz="2000" dirty="0"/>
              <a:t>button</a:t>
            </a:r>
            <a:endParaRPr lang="en-US" sz="1800" dirty="0"/>
          </a:p>
        </p:txBody>
      </p:sp>
      <p:sp>
        <p:nvSpPr>
          <p:cNvPr id="16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access Skills for Study</a:t>
            </a:r>
            <a:endParaRPr lang="en-US" dirty="0"/>
          </a:p>
        </p:txBody>
      </p:sp>
      <p:pic>
        <p:nvPicPr>
          <p:cNvPr id="2050" name="Group 7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9" b="-70"/>
          <a:stretch>
            <a:fillRect/>
          </a:stretch>
        </p:blipFill>
        <p:spPr bwMode="auto">
          <a:xfrm>
            <a:off x="1565650" y="2304299"/>
            <a:ext cx="6592887" cy="3622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Skills for Stud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0583" y="205928"/>
            <a:ext cx="2092178" cy="598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12996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684000" y="1710000"/>
            <a:ext cx="8533238" cy="692378"/>
          </a:xfrm>
        </p:spPr>
        <p:txBody>
          <a:bodyPr/>
          <a:lstStyle/>
          <a:p>
            <a:pPr lvl="1"/>
            <a:r>
              <a:rPr lang="en-GB" sz="2000" dirty="0" smtClean="0"/>
              <a:t>3. Search </a:t>
            </a:r>
            <a:r>
              <a:rPr lang="en-GB" sz="2000" dirty="0"/>
              <a:t>for your College or </a:t>
            </a:r>
            <a:r>
              <a:rPr lang="en-GB" sz="2000" dirty="0" smtClean="0"/>
              <a:t>University and select it from the list</a:t>
            </a:r>
            <a:endParaRPr lang="en-US" sz="1800" dirty="0"/>
          </a:p>
        </p:txBody>
      </p:sp>
      <p:sp>
        <p:nvSpPr>
          <p:cNvPr id="16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access Skills for Study</a:t>
            </a:r>
            <a:endParaRPr lang="en-US" dirty="0"/>
          </a:p>
        </p:txBody>
      </p:sp>
      <p:sp>
        <p:nvSpPr>
          <p:cNvPr id="13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0" y="5245100"/>
            <a:ext cx="8532813" cy="693738"/>
          </a:xfrm>
        </p:spPr>
        <p:txBody>
          <a:bodyPr>
            <a:normAutofit/>
          </a:bodyPr>
          <a:lstStyle/>
          <a:p>
            <a:pPr lvl="1"/>
            <a:r>
              <a:rPr lang="en-GB" sz="2000" dirty="0"/>
              <a:t>4</a:t>
            </a:r>
            <a:r>
              <a:rPr lang="en-GB" sz="2000" dirty="0" smtClean="0"/>
              <a:t>. </a:t>
            </a:r>
            <a:r>
              <a:rPr lang="en-GB" sz="2000" dirty="0"/>
              <a:t>You will then be re-directed to your college/university login. </a:t>
            </a:r>
            <a:br>
              <a:rPr lang="en-GB" sz="2000" dirty="0"/>
            </a:br>
            <a:r>
              <a:rPr lang="en-GB" sz="2000" dirty="0"/>
              <a:t>     Login with your College </a:t>
            </a:r>
            <a:r>
              <a:rPr lang="en-GB" sz="2000" dirty="0" smtClean="0"/>
              <a:t>or </a:t>
            </a:r>
            <a:r>
              <a:rPr lang="en-GB" sz="2000" dirty="0"/>
              <a:t>University credentials</a:t>
            </a:r>
            <a:endParaRPr lang="en-US" sz="2000" dirty="0"/>
          </a:p>
        </p:txBody>
      </p:sp>
      <p:grpSp>
        <p:nvGrpSpPr>
          <p:cNvPr id="10" name="Group 9"/>
          <p:cNvGrpSpPr/>
          <p:nvPr/>
        </p:nvGrpSpPr>
        <p:grpSpPr>
          <a:xfrm>
            <a:off x="2453553" y="2465148"/>
            <a:ext cx="4968552" cy="2379801"/>
            <a:chOff x="1979712" y="2564904"/>
            <a:chExt cx="4968552" cy="2379801"/>
          </a:xfrm>
        </p:grpSpPr>
        <p:pic>
          <p:nvPicPr>
            <p:cNvPr id="11" name="Picture 10"/>
            <p:cNvPicPr/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79712" y="2564904"/>
              <a:ext cx="4968552" cy="2379801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  <p:sp>
          <p:nvSpPr>
            <p:cNvPr id="12" name="Oval 11"/>
            <p:cNvSpPr/>
            <p:nvPr/>
          </p:nvSpPr>
          <p:spPr>
            <a:xfrm>
              <a:off x="2555776" y="3351699"/>
              <a:ext cx="1800200" cy="43204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9" name="Picture 2" descr="Skills for Stud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0583" y="205928"/>
            <a:ext cx="2092178" cy="598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44421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684000" y="1560531"/>
            <a:ext cx="8533238" cy="692378"/>
          </a:xfrm>
        </p:spPr>
        <p:txBody>
          <a:bodyPr/>
          <a:lstStyle/>
          <a:p>
            <a:pPr lvl="1"/>
            <a:r>
              <a:rPr lang="en-GB" sz="2000" dirty="0" smtClean="0"/>
              <a:t>5. Enter your first name, last name and College </a:t>
            </a:r>
            <a:r>
              <a:rPr lang="en-GB" sz="2000" dirty="0"/>
              <a:t>or </a:t>
            </a:r>
            <a:r>
              <a:rPr lang="en-GB" sz="2000" dirty="0" smtClean="0"/>
              <a:t>University email address </a:t>
            </a:r>
            <a:br>
              <a:rPr lang="en-GB" sz="2000" dirty="0" smtClean="0"/>
            </a:br>
            <a:r>
              <a:rPr lang="en-GB" sz="2000" dirty="0" smtClean="0"/>
              <a:t>    to confirm your registration</a:t>
            </a:r>
            <a:endParaRPr lang="en-US" sz="1800" dirty="0"/>
          </a:p>
        </p:txBody>
      </p:sp>
      <p:sp>
        <p:nvSpPr>
          <p:cNvPr id="16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access Skills for Study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2338" y="2402378"/>
            <a:ext cx="5772478" cy="3607799"/>
          </a:xfrm>
          <a:prstGeom prst="rect">
            <a:avLst/>
          </a:prstGeom>
        </p:spPr>
      </p:pic>
      <p:pic>
        <p:nvPicPr>
          <p:cNvPr id="6" name="Picture 2" descr="Skills for Stud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0583" y="205928"/>
            <a:ext cx="2092178" cy="598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90469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684000" y="1493869"/>
            <a:ext cx="8533238" cy="692378"/>
          </a:xfrm>
        </p:spPr>
        <p:txBody>
          <a:bodyPr/>
          <a:lstStyle/>
          <a:p>
            <a:pPr lvl="0"/>
            <a:r>
              <a:rPr lang="en-GB" sz="2000" b="0" dirty="0">
                <a:solidFill>
                  <a:srgbClr val="4E4E4E"/>
                </a:solidFill>
              </a:rPr>
              <a:t>Once at the Skills for Study </a:t>
            </a:r>
            <a:r>
              <a:rPr lang="en-GB" sz="2000" b="0" dirty="0" smtClean="0">
                <a:solidFill>
                  <a:srgbClr val="4E4E4E"/>
                </a:solidFill>
              </a:rPr>
              <a:t>student homepage</a:t>
            </a:r>
            <a:r>
              <a:rPr lang="en-GB" sz="2000" b="0" dirty="0">
                <a:solidFill>
                  <a:srgbClr val="4E4E4E"/>
                </a:solidFill>
              </a:rPr>
              <a:t>, </a:t>
            </a:r>
            <a:r>
              <a:rPr lang="en-GB" sz="2000" b="0" dirty="0" smtClean="0">
                <a:solidFill>
                  <a:srgbClr val="4E4E4E"/>
                </a:solidFill>
              </a:rPr>
              <a:t>browse the skills you can work on, or choose from the ‘modules’ dropdown.</a:t>
            </a:r>
            <a:endParaRPr lang="en-GB" sz="2000" b="0" dirty="0">
              <a:solidFill>
                <a:srgbClr val="4E4E4E"/>
              </a:solidFill>
            </a:endParaRPr>
          </a:p>
        </p:txBody>
      </p:sp>
      <p:sp>
        <p:nvSpPr>
          <p:cNvPr id="16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use Skills for Study</a:t>
            </a:r>
            <a:endParaRPr lang="en-US" dirty="0"/>
          </a:p>
        </p:txBody>
      </p:sp>
      <p:pic>
        <p:nvPicPr>
          <p:cNvPr id="8" name="Picture 2" descr="Skills for Stud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0583" y="205928"/>
            <a:ext cx="2092178" cy="598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2798" y="2333405"/>
            <a:ext cx="4089509" cy="4245896"/>
          </a:xfrm>
          <a:prstGeom prst="rect">
            <a:avLst/>
          </a:prstGeom>
        </p:spPr>
      </p:pic>
      <p:sp>
        <p:nvSpPr>
          <p:cNvPr id="9" name="Oval 8"/>
          <p:cNvSpPr/>
          <p:nvPr/>
        </p:nvSpPr>
        <p:spPr>
          <a:xfrm>
            <a:off x="4997301" y="2379407"/>
            <a:ext cx="368953" cy="23661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10662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684000" y="2022944"/>
            <a:ext cx="5193098" cy="692378"/>
          </a:xfrm>
        </p:spPr>
        <p:txBody>
          <a:bodyPr/>
          <a:lstStyle/>
          <a:p>
            <a:pPr lvl="0"/>
            <a:r>
              <a:rPr lang="en-GB" sz="2000" b="0" dirty="0" smtClean="0">
                <a:solidFill>
                  <a:srgbClr val="4E4E4E"/>
                </a:solidFill>
              </a:rPr>
              <a:t>Each </a:t>
            </a:r>
            <a:r>
              <a:rPr lang="en-GB" sz="2000" b="0" dirty="0">
                <a:solidFill>
                  <a:srgbClr val="4E4E4E"/>
                </a:solidFill>
              </a:rPr>
              <a:t>module is structured in the same way, with a module introduction, diagnostic test, </a:t>
            </a:r>
            <a:r>
              <a:rPr lang="en-GB" sz="2000" b="0" dirty="0" smtClean="0">
                <a:solidFill>
                  <a:srgbClr val="4E4E4E"/>
                </a:solidFill>
              </a:rPr>
              <a:t>sections </a:t>
            </a:r>
            <a:r>
              <a:rPr lang="en-GB" sz="2000" b="0" dirty="0">
                <a:solidFill>
                  <a:srgbClr val="4E4E4E"/>
                </a:solidFill>
              </a:rPr>
              <a:t>of content and then a module assessment.</a:t>
            </a:r>
          </a:p>
          <a:p>
            <a:r>
              <a:rPr lang="en-GB" sz="2000" b="0" dirty="0">
                <a:solidFill>
                  <a:schemeClr val="bg2"/>
                </a:solidFill>
              </a:rPr>
              <a:t>We would always recommend that you complete the diagnostic test first</a:t>
            </a:r>
            <a:r>
              <a:rPr lang="en-GB" sz="2000" b="0" dirty="0">
                <a:solidFill>
                  <a:srgbClr val="4E4E4E"/>
                </a:solidFill>
              </a:rPr>
              <a:t>; this will help you </a:t>
            </a:r>
            <a:r>
              <a:rPr lang="en-GB" sz="2000" b="0" dirty="0" smtClean="0">
                <a:solidFill>
                  <a:srgbClr val="4E4E4E"/>
                </a:solidFill>
              </a:rPr>
              <a:t>to </a:t>
            </a:r>
            <a:r>
              <a:rPr lang="en-GB" sz="2000" b="0" dirty="0">
                <a:solidFill>
                  <a:srgbClr val="4E4E4E"/>
                </a:solidFill>
              </a:rPr>
              <a:t>identify your strengths and areas for development so that you can prioritise your time. </a:t>
            </a:r>
          </a:p>
        </p:txBody>
      </p:sp>
      <p:sp>
        <p:nvSpPr>
          <p:cNvPr id="16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use Skills for Study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7099" y="1676755"/>
            <a:ext cx="3673323" cy="4253707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Oval 7"/>
          <p:cNvSpPr/>
          <p:nvPr/>
        </p:nvSpPr>
        <p:spPr>
          <a:xfrm>
            <a:off x="5843847" y="2626818"/>
            <a:ext cx="2643444" cy="4322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Picture 2" descr="Skills for Stud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0583" y="205928"/>
            <a:ext cx="2092178" cy="598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71069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684000" y="1552064"/>
            <a:ext cx="3821498" cy="692378"/>
          </a:xfrm>
        </p:spPr>
        <p:txBody>
          <a:bodyPr/>
          <a:lstStyle/>
          <a:p>
            <a:pPr lvl="0"/>
            <a:r>
              <a:rPr lang="en-GB" sz="2000" b="0" dirty="0">
                <a:solidFill>
                  <a:srgbClr val="4E4E4E"/>
                </a:solidFill>
              </a:rPr>
              <a:t>Complete the survey to see </a:t>
            </a:r>
            <a:r>
              <a:rPr lang="en-GB" sz="2000" b="0" dirty="0" smtClean="0">
                <a:solidFill>
                  <a:srgbClr val="4E4E4E"/>
                </a:solidFill>
              </a:rPr>
              <a:t/>
            </a:r>
            <a:br>
              <a:rPr lang="en-GB" sz="2000" b="0" dirty="0" smtClean="0">
                <a:solidFill>
                  <a:srgbClr val="4E4E4E"/>
                </a:solidFill>
              </a:rPr>
            </a:br>
            <a:r>
              <a:rPr lang="en-GB" sz="2000" b="0" dirty="0" smtClean="0">
                <a:solidFill>
                  <a:srgbClr val="4E4E4E"/>
                </a:solidFill>
              </a:rPr>
              <a:t>your </a:t>
            </a:r>
            <a:r>
              <a:rPr lang="en-GB" sz="2000" b="0" dirty="0">
                <a:solidFill>
                  <a:srgbClr val="4E4E4E"/>
                </a:solidFill>
              </a:rPr>
              <a:t>personalised </a:t>
            </a:r>
            <a:r>
              <a:rPr lang="en-GB" sz="2000" b="0" dirty="0" smtClean="0">
                <a:solidFill>
                  <a:srgbClr val="4E4E4E"/>
                </a:solidFill>
              </a:rPr>
              <a:t>recommendations.</a:t>
            </a:r>
          </a:p>
          <a:p>
            <a:pPr lvl="0"/>
            <a:r>
              <a:rPr lang="en-GB" sz="1400" b="0" dirty="0" smtClean="0">
                <a:solidFill>
                  <a:srgbClr val="4E4E4E"/>
                </a:solidFill>
              </a:rPr>
              <a:t/>
            </a:r>
            <a:br>
              <a:rPr lang="en-GB" sz="1400" b="0" dirty="0" smtClean="0">
                <a:solidFill>
                  <a:srgbClr val="4E4E4E"/>
                </a:solidFill>
              </a:rPr>
            </a:br>
            <a:r>
              <a:rPr lang="en-GB" sz="1400" b="0" dirty="0" smtClean="0">
                <a:solidFill>
                  <a:srgbClr val="4E4E4E"/>
                </a:solidFill>
              </a:rPr>
              <a:t>Red </a:t>
            </a:r>
            <a:r>
              <a:rPr lang="en-GB" sz="1400" b="0" dirty="0">
                <a:solidFill>
                  <a:srgbClr val="4E4E4E"/>
                </a:solidFill>
              </a:rPr>
              <a:t>shows content which is highly recommended</a:t>
            </a:r>
          </a:p>
          <a:p>
            <a:pPr lvl="0"/>
            <a:r>
              <a:rPr lang="en-GB" sz="1400" b="0" dirty="0" smtClean="0">
                <a:solidFill>
                  <a:srgbClr val="4E4E4E"/>
                </a:solidFill>
              </a:rPr>
              <a:t>Gold </a:t>
            </a:r>
            <a:r>
              <a:rPr lang="en-GB" sz="1400" b="0" dirty="0">
                <a:solidFill>
                  <a:srgbClr val="4E4E4E"/>
                </a:solidFill>
              </a:rPr>
              <a:t>shows content which would be useful </a:t>
            </a:r>
          </a:p>
          <a:p>
            <a:r>
              <a:rPr lang="en-GB" sz="1400" b="0" dirty="0">
                <a:solidFill>
                  <a:srgbClr val="4E4E4E"/>
                </a:solidFill>
              </a:rPr>
              <a:t>Green shows content which is worth a </a:t>
            </a:r>
            <a:r>
              <a:rPr lang="en-GB" sz="1400" b="0" dirty="0" smtClean="0">
                <a:solidFill>
                  <a:srgbClr val="4E4E4E"/>
                </a:solidFill>
              </a:rPr>
              <a:t>look</a:t>
            </a:r>
          </a:p>
          <a:p>
            <a:pPr lvl="0"/>
            <a:r>
              <a:rPr lang="en-GB" sz="1400" dirty="0" smtClean="0"/>
              <a:t/>
            </a:r>
            <a:br>
              <a:rPr lang="en-GB" sz="1400" dirty="0" smtClean="0"/>
            </a:br>
            <a:r>
              <a:rPr lang="en-GB" sz="2000" b="0" dirty="0" smtClean="0">
                <a:solidFill>
                  <a:srgbClr val="4E4E4E"/>
                </a:solidFill>
              </a:rPr>
              <a:t>You </a:t>
            </a:r>
            <a:r>
              <a:rPr lang="en-GB" sz="2000" b="0" dirty="0">
                <a:solidFill>
                  <a:srgbClr val="4E4E4E"/>
                </a:solidFill>
              </a:rPr>
              <a:t>can then click on the section name to go straight through to the </a:t>
            </a:r>
            <a:r>
              <a:rPr lang="en-GB" sz="2000" b="0" dirty="0" smtClean="0">
                <a:solidFill>
                  <a:srgbClr val="4E4E4E"/>
                </a:solidFill>
              </a:rPr>
              <a:t>activities </a:t>
            </a:r>
            <a:r>
              <a:rPr lang="en-GB" sz="2000" b="0" dirty="0">
                <a:solidFill>
                  <a:srgbClr val="4E4E4E"/>
                </a:solidFill>
              </a:rPr>
              <a:t>and start developing your study skills!</a:t>
            </a:r>
          </a:p>
          <a:p>
            <a:r>
              <a:rPr lang="en-GB" sz="1400" b="0" dirty="0" smtClean="0">
                <a:solidFill>
                  <a:srgbClr val="4E4E4E"/>
                </a:solidFill>
              </a:rPr>
              <a:t> </a:t>
            </a:r>
            <a:endParaRPr lang="en-GB" sz="1400" b="0" dirty="0">
              <a:solidFill>
                <a:srgbClr val="4E4E4E"/>
              </a:solidFill>
            </a:endParaRPr>
          </a:p>
        </p:txBody>
      </p:sp>
      <p:sp>
        <p:nvSpPr>
          <p:cNvPr id="16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use Skills for Study</a:t>
            </a:r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0775" y="2193509"/>
            <a:ext cx="4920673" cy="1641847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9784" y="4220367"/>
            <a:ext cx="4891664" cy="1404306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Oval 8"/>
          <p:cNvSpPr/>
          <p:nvPr/>
        </p:nvSpPr>
        <p:spPr>
          <a:xfrm>
            <a:off x="7489767" y="4220367"/>
            <a:ext cx="1512911" cy="149629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2" descr="Skills for Stud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0583" y="205928"/>
            <a:ext cx="2092178" cy="598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9231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1973</TotalTime>
  <Words>475</Words>
  <Application>Microsoft Office PowerPoint</Application>
  <PresentationFormat>Custom</PresentationFormat>
  <Paragraphs>41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Arial</vt:lpstr>
      <vt:lpstr>Arial Hebrew Scholar</vt:lpstr>
      <vt:lpstr>Calibri</vt:lpstr>
      <vt:lpstr>Calibri Light</vt:lpstr>
      <vt:lpstr>Lucida Grande</vt:lpstr>
      <vt:lpstr>Times New Roman</vt:lpstr>
      <vt:lpstr>Wingdings 2</vt:lpstr>
      <vt:lpstr>Office Theme</vt:lpstr>
      <vt:lpstr>Skills for Study student guide – Single Sign On access</vt:lpstr>
      <vt:lpstr>About Single Sign On access</vt:lpstr>
      <vt:lpstr>How to access Skills for Study</vt:lpstr>
      <vt:lpstr>How to access Skills for Study</vt:lpstr>
      <vt:lpstr>How to access Skills for Study</vt:lpstr>
      <vt:lpstr>How to access Skills for Study</vt:lpstr>
      <vt:lpstr>How to use Skills for Study</vt:lpstr>
      <vt:lpstr>How to use Skills for Study</vt:lpstr>
      <vt:lpstr>How to use Skills for Study</vt:lpstr>
      <vt:lpstr>How to use Skills for Study</vt:lpstr>
      <vt:lpstr>How to use Skills for Study</vt:lpstr>
      <vt:lpstr>How to use Skills for Study</vt:lpstr>
    </vt:vector>
  </TitlesOfParts>
  <Company>Macmillan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Geraghty, Kate</dc:creator>
  <cp:lastModifiedBy>Richard Wong</cp:lastModifiedBy>
  <cp:revision>201</cp:revision>
  <cp:lastPrinted>2014-05-30T16:42:57Z</cp:lastPrinted>
  <dcterms:created xsi:type="dcterms:W3CDTF">2014-06-09T14:44:19Z</dcterms:created>
  <dcterms:modified xsi:type="dcterms:W3CDTF">2022-07-08T10:42:50Z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Jive_VersionGuid">
    <vt:lpwstr>751bfaa6-4045-46f1-ae52-b047e0ce359e</vt:lpwstr>
  </property>
  <property fmtid="{D5CDD505-2E9C-101B-9397-08002B2CF9AE}" pid="3" name="Offisync_ProviderInitializationData">
    <vt:lpwstr>https://campus.macmillan.com</vt:lpwstr>
  </property>
  <property fmtid="{D5CDD505-2E9C-101B-9397-08002B2CF9AE}" pid="4" name="Jive_LatestUserAccountName">
    <vt:lpwstr>J.Marshall</vt:lpwstr>
  </property>
  <property fmtid="{D5CDD505-2E9C-101B-9397-08002B2CF9AE}" pid="5" name="Offisync_UniqueId">
    <vt:lpwstr>20652</vt:lpwstr>
  </property>
  <property fmtid="{D5CDD505-2E9C-101B-9397-08002B2CF9AE}" pid="6" name="Offisync_ServerID">
    <vt:lpwstr>0d673023-5242-4d13-a9d7-ca41728b752d</vt:lpwstr>
  </property>
  <property fmtid="{D5CDD505-2E9C-101B-9397-08002B2CF9AE}" pid="7" name="Offisync_UpdateToken">
    <vt:lpwstr>1</vt:lpwstr>
  </property>
</Properties>
</file>